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16" r:id="rId1"/>
    <p:sldMasterId id="2147483804" r:id="rId2"/>
    <p:sldMasterId id="2147483792" r:id="rId3"/>
    <p:sldMasterId id="2147483828" r:id="rId4"/>
  </p:sldMasterIdLst>
  <p:notesMasterIdLst>
    <p:notesMasterId r:id="rId43"/>
  </p:notesMasterIdLst>
  <p:handoutMasterIdLst>
    <p:handoutMasterId r:id="rId44"/>
  </p:handoutMasterIdLst>
  <p:sldIdLst>
    <p:sldId id="383" r:id="rId5"/>
    <p:sldId id="414" r:id="rId6"/>
    <p:sldId id="355" r:id="rId7"/>
    <p:sldId id="358" r:id="rId8"/>
    <p:sldId id="423" r:id="rId9"/>
    <p:sldId id="424" r:id="rId10"/>
    <p:sldId id="422" r:id="rId11"/>
    <p:sldId id="387" r:id="rId12"/>
    <p:sldId id="356" r:id="rId13"/>
    <p:sldId id="425" r:id="rId14"/>
    <p:sldId id="388" r:id="rId15"/>
    <p:sldId id="404" r:id="rId16"/>
    <p:sldId id="420" r:id="rId17"/>
    <p:sldId id="426" r:id="rId18"/>
    <p:sldId id="390" r:id="rId19"/>
    <p:sldId id="391" r:id="rId20"/>
    <p:sldId id="365" r:id="rId21"/>
    <p:sldId id="427" r:id="rId22"/>
    <p:sldId id="428" r:id="rId23"/>
    <p:sldId id="374" r:id="rId24"/>
    <p:sldId id="393" r:id="rId25"/>
    <p:sldId id="394" r:id="rId26"/>
    <p:sldId id="373" r:id="rId27"/>
    <p:sldId id="375" r:id="rId28"/>
    <p:sldId id="418" r:id="rId29"/>
    <p:sldId id="409" r:id="rId30"/>
    <p:sldId id="376" r:id="rId31"/>
    <p:sldId id="377" r:id="rId32"/>
    <p:sldId id="411" r:id="rId33"/>
    <p:sldId id="379" r:id="rId34"/>
    <p:sldId id="407" r:id="rId35"/>
    <p:sldId id="381" r:id="rId36"/>
    <p:sldId id="382" r:id="rId37"/>
    <p:sldId id="415" r:id="rId38"/>
    <p:sldId id="416" r:id="rId39"/>
    <p:sldId id="417" r:id="rId40"/>
    <p:sldId id="412" r:id="rId41"/>
    <p:sldId id="413" r:id="rId42"/>
  </p:sldIdLst>
  <p:sldSz cx="9144000" cy="6858000" type="screen4x3"/>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4D4D4D"/>
    <a:srgbClr val="CC3300"/>
    <a:srgbClr val="993366"/>
    <a:srgbClr val="990099"/>
    <a:srgbClr val="99CC00"/>
    <a:srgbClr val="D175A3"/>
    <a:srgbClr val="660033"/>
    <a:srgbClr val="339933"/>
    <a:srgbClr val="5E9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4676" autoAdjust="0"/>
  </p:normalViewPr>
  <p:slideViewPr>
    <p:cSldViewPr>
      <p:cViewPr>
        <p:scale>
          <a:sx n="125" d="100"/>
          <a:sy n="125" d="100"/>
        </p:scale>
        <p:origin x="-1404"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3" d="100"/>
          <a:sy n="93" d="100"/>
        </p:scale>
        <p:origin x="-1452"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3D531C-F741-468F-A508-5378698B13B9}" type="doc">
      <dgm:prSet loTypeId="urn:microsoft.com/office/officeart/2005/8/layout/cycle6" loCatId="cycle" qsTypeId="urn:microsoft.com/office/officeart/2005/8/quickstyle/simple2" qsCatId="simple" csTypeId="urn:microsoft.com/office/officeart/2005/8/colors/accent2_1" csCatId="accent2" phldr="1"/>
      <dgm:spPr/>
      <dgm:t>
        <a:bodyPr/>
        <a:lstStyle/>
        <a:p>
          <a:endParaRPr lang="fr-FR"/>
        </a:p>
      </dgm:t>
    </dgm:pt>
    <dgm:pt modelId="{EDD5C686-030D-4A05-805F-14D22C4298C2}">
      <dgm:prSet phldrT="[Texte]"/>
      <dgm:spPr/>
      <dgm:t>
        <a:bodyPr/>
        <a:lstStyle/>
        <a:p>
          <a:r>
            <a:rPr lang="fr-FR" dirty="0"/>
            <a:t>N’écoute pas </a:t>
          </a:r>
        </a:p>
      </dgm:t>
    </dgm:pt>
    <dgm:pt modelId="{1096C36C-22D0-4309-8C7D-770980813865}" type="parTrans" cxnId="{05A51224-56AF-4BD8-9B5A-3A1AA4B7CC2B}">
      <dgm:prSet/>
      <dgm:spPr/>
      <dgm:t>
        <a:bodyPr/>
        <a:lstStyle/>
        <a:p>
          <a:endParaRPr lang="fr-FR"/>
        </a:p>
      </dgm:t>
    </dgm:pt>
    <dgm:pt modelId="{4F8A9044-2A14-44D0-942F-DB520DC88C97}" type="sibTrans" cxnId="{05A51224-56AF-4BD8-9B5A-3A1AA4B7CC2B}">
      <dgm:prSet/>
      <dgm:spPr/>
      <dgm:t>
        <a:bodyPr/>
        <a:lstStyle/>
        <a:p>
          <a:endParaRPr lang="fr-FR"/>
        </a:p>
      </dgm:t>
    </dgm:pt>
    <dgm:pt modelId="{3DA17832-55BF-4CDB-B279-48945FBF4D56}">
      <dgm:prSet phldrT="[Texte]"/>
      <dgm:spPr/>
      <dgm:t>
        <a:bodyPr/>
        <a:lstStyle/>
        <a:p>
          <a:r>
            <a:rPr lang="fr-FR" dirty="0"/>
            <a:t>Ne se remet pas  en question</a:t>
          </a:r>
        </a:p>
      </dgm:t>
    </dgm:pt>
    <dgm:pt modelId="{E44D9A62-82D1-4D5E-98CE-068EB42C0BB3}" type="parTrans" cxnId="{BBF87690-566F-4008-A2D0-42C04FC2BD2D}">
      <dgm:prSet/>
      <dgm:spPr/>
      <dgm:t>
        <a:bodyPr/>
        <a:lstStyle/>
        <a:p>
          <a:endParaRPr lang="fr-FR"/>
        </a:p>
      </dgm:t>
    </dgm:pt>
    <dgm:pt modelId="{A99DE355-671F-41B6-9811-6526D974E852}" type="sibTrans" cxnId="{BBF87690-566F-4008-A2D0-42C04FC2BD2D}">
      <dgm:prSet/>
      <dgm:spPr/>
      <dgm:t>
        <a:bodyPr/>
        <a:lstStyle/>
        <a:p>
          <a:endParaRPr lang="fr-FR"/>
        </a:p>
      </dgm:t>
    </dgm:pt>
    <dgm:pt modelId="{C94172DD-E1DD-47DA-8B10-6864BAC1A3F4}">
      <dgm:prSet phldrT="[Texte]"/>
      <dgm:spPr/>
      <dgm:t>
        <a:bodyPr/>
        <a:lstStyle/>
        <a:p>
          <a:r>
            <a:rPr lang="fr-FR" dirty="0"/>
            <a:t>Veut avoir le dernier mot</a:t>
          </a:r>
        </a:p>
      </dgm:t>
    </dgm:pt>
    <dgm:pt modelId="{BFA6FFA3-3589-4E52-8967-0CC61A9F4D9D}" type="parTrans" cxnId="{C0223940-26E8-480F-A945-8A2E3DE572F4}">
      <dgm:prSet/>
      <dgm:spPr/>
      <dgm:t>
        <a:bodyPr/>
        <a:lstStyle/>
        <a:p>
          <a:endParaRPr lang="fr-FR"/>
        </a:p>
      </dgm:t>
    </dgm:pt>
    <dgm:pt modelId="{38463B24-8FB3-4C0B-ABCF-10B0CB83FA85}" type="sibTrans" cxnId="{C0223940-26E8-480F-A945-8A2E3DE572F4}">
      <dgm:prSet/>
      <dgm:spPr/>
      <dgm:t>
        <a:bodyPr/>
        <a:lstStyle/>
        <a:p>
          <a:endParaRPr lang="fr-FR"/>
        </a:p>
      </dgm:t>
    </dgm:pt>
    <dgm:pt modelId="{8D050181-07B1-436E-A0CA-1CF6E3C51F83}">
      <dgm:prSet phldrT="[Texte]"/>
      <dgm:spPr/>
      <dgm:t>
        <a:bodyPr/>
        <a:lstStyle/>
        <a:p>
          <a:r>
            <a:rPr lang="fr-FR" dirty="0"/>
            <a:t>Critique systématiquement </a:t>
          </a:r>
        </a:p>
      </dgm:t>
    </dgm:pt>
    <dgm:pt modelId="{DBC0C4B3-1A12-4CCF-9AB5-8ACADC30FE38}" type="parTrans" cxnId="{E28500DB-1638-485D-A40B-B02809D95D1F}">
      <dgm:prSet/>
      <dgm:spPr/>
      <dgm:t>
        <a:bodyPr/>
        <a:lstStyle/>
        <a:p>
          <a:endParaRPr lang="fr-FR"/>
        </a:p>
      </dgm:t>
    </dgm:pt>
    <dgm:pt modelId="{97179C90-8CDA-4CB8-A710-3F93019A7281}" type="sibTrans" cxnId="{E28500DB-1638-485D-A40B-B02809D95D1F}">
      <dgm:prSet/>
      <dgm:spPr/>
      <dgm:t>
        <a:bodyPr/>
        <a:lstStyle/>
        <a:p>
          <a:endParaRPr lang="fr-FR"/>
        </a:p>
      </dgm:t>
    </dgm:pt>
    <dgm:pt modelId="{D092B95E-90F5-4501-B924-D2E5E1192FE2}">
      <dgm:prSet phldrT="[Texte]"/>
      <dgm:spPr/>
      <dgm:t>
        <a:bodyPr/>
        <a:lstStyle/>
        <a:p>
          <a:r>
            <a:rPr lang="fr-FR" dirty="0"/>
            <a:t>Culpabilise les autres</a:t>
          </a:r>
        </a:p>
      </dgm:t>
    </dgm:pt>
    <dgm:pt modelId="{179C3556-53BA-408A-AA23-96D7A3FE9304}" type="parTrans" cxnId="{5752BD2B-B433-4970-B729-A4A0D6A41781}">
      <dgm:prSet/>
      <dgm:spPr/>
      <dgm:t>
        <a:bodyPr/>
        <a:lstStyle/>
        <a:p>
          <a:endParaRPr lang="fr-FR"/>
        </a:p>
      </dgm:t>
    </dgm:pt>
    <dgm:pt modelId="{DC27B159-8DC4-4CF4-9409-290845A56189}" type="sibTrans" cxnId="{5752BD2B-B433-4970-B729-A4A0D6A41781}">
      <dgm:prSet/>
      <dgm:spPr/>
      <dgm:t>
        <a:bodyPr/>
        <a:lstStyle/>
        <a:p>
          <a:endParaRPr lang="fr-FR"/>
        </a:p>
      </dgm:t>
    </dgm:pt>
    <dgm:pt modelId="{D7CDB034-ABD3-423B-A9BC-2D29B0AA929C}" type="pres">
      <dgm:prSet presAssocID="{203D531C-F741-468F-A508-5378698B13B9}" presName="cycle" presStyleCnt="0">
        <dgm:presLayoutVars>
          <dgm:dir/>
          <dgm:resizeHandles val="exact"/>
        </dgm:presLayoutVars>
      </dgm:prSet>
      <dgm:spPr/>
      <dgm:t>
        <a:bodyPr/>
        <a:lstStyle/>
        <a:p>
          <a:endParaRPr lang="fr-FR"/>
        </a:p>
      </dgm:t>
    </dgm:pt>
    <dgm:pt modelId="{F21F234A-3ACA-4DEA-81F2-A7A0967C0099}" type="pres">
      <dgm:prSet presAssocID="{EDD5C686-030D-4A05-805F-14D22C4298C2}" presName="node" presStyleLbl="node1" presStyleIdx="0" presStyleCnt="5" custScaleX="124626" custScaleY="105496">
        <dgm:presLayoutVars>
          <dgm:bulletEnabled val="1"/>
        </dgm:presLayoutVars>
      </dgm:prSet>
      <dgm:spPr/>
      <dgm:t>
        <a:bodyPr/>
        <a:lstStyle/>
        <a:p>
          <a:endParaRPr lang="fr-FR"/>
        </a:p>
      </dgm:t>
    </dgm:pt>
    <dgm:pt modelId="{82BD6FA8-8F2D-49E2-9634-C2F4488FFAD1}" type="pres">
      <dgm:prSet presAssocID="{EDD5C686-030D-4A05-805F-14D22C4298C2}" presName="spNode" presStyleCnt="0"/>
      <dgm:spPr/>
    </dgm:pt>
    <dgm:pt modelId="{51B6E993-4A1A-4297-AEB0-4F7C92D13844}" type="pres">
      <dgm:prSet presAssocID="{4F8A9044-2A14-44D0-942F-DB520DC88C97}" presName="sibTrans" presStyleLbl="sibTrans1D1" presStyleIdx="0" presStyleCnt="5"/>
      <dgm:spPr/>
      <dgm:t>
        <a:bodyPr/>
        <a:lstStyle/>
        <a:p>
          <a:endParaRPr lang="fr-FR"/>
        </a:p>
      </dgm:t>
    </dgm:pt>
    <dgm:pt modelId="{7E0CDFAF-9264-46A7-AE20-E530A629ED91}" type="pres">
      <dgm:prSet presAssocID="{3DA17832-55BF-4CDB-B279-48945FBF4D56}" presName="node" presStyleLbl="node1" presStyleIdx="1" presStyleCnt="5" custScaleX="131200" custScaleY="124280" custRadScaleRad="98578" custRadScaleInc="25732">
        <dgm:presLayoutVars>
          <dgm:bulletEnabled val="1"/>
        </dgm:presLayoutVars>
      </dgm:prSet>
      <dgm:spPr/>
      <dgm:t>
        <a:bodyPr/>
        <a:lstStyle/>
        <a:p>
          <a:endParaRPr lang="fr-FR"/>
        </a:p>
      </dgm:t>
    </dgm:pt>
    <dgm:pt modelId="{F257E115-BDF4-45A8-9DF1-50EBFF0E037B}" type="pres">
      <dgm:prSet presAssocID="{3DA17832-55BF-4CDB-B279-48945FBF4D56}" presName="spNode" presStyleCnt="0"/>
      <dgm:spPr/>
    </dgm:pt>
    <dgm:pt modelId="{77BCFE8B-8A78-4D4B-9591-7A96780DA2BD}" type="pres">
      <dgm:prSet presAssocID="{A99DE355-671F-41B6-9811-6526D974E852}" presName="sibTrans" presStyleLbl="sibTrans1D1" presStyleIdx="1" presStyleCnt="5"/>
      <dgm:spPr/>
      <dgm:t>
        <a:bodyPr/>
        <a:lstStyle/>
        <a:p>
          <a:endParaRPr lang="fr-FR"/>
        </a:p>
      </dgm:t>
    </dgm:pt>
    <dgm:pt modelId="{CC08CBAA-CCE4-4D45-8395-3130E94D7792}" type="pres">
      <dgm:prSet presAssocID="{C94172DD-E1DD-47DA-8B10-6864BAC1A3F4}" presName="node" presStyleLbl="node1" presStyleIdx="2" presStyleCnt="5" custScaleX="130049" custScaleY="113930">
        <dgm:presLayoutVars>
          <dgm:bulletEnabled val="1"/>
        </dgm:presLayoutVars>
      </dgm:prSet>
      <dgm:spPr/>
      <dgm:t>
        <a:bodyPr/>
        <a:lstStyle/>
        <a:p>
          <a:endParaRPr lang="fr-FR"/>
        </a:p>
      </dgm:t>
    </dgm:pt>
    <dgm:pt modelId="{B48A699F-E2C4-44B1-96CE-2BDE760AED46}" type="pres">
      <dgm:prSet presAssocID="{C94172DD-E1DD-47DA-8B10-6864BAC1A3F4}" presName="spNode" presStyleCnt="0"/>
      <dgm:spPr/>
    </dgm:pt>
    <dgm:pt modelId="{471B6B7F-0F30-46FC-89DA-A67E79074281}" type="pres">
      <dgm:prSet presAssocID="{38463B24-8FB3-4C0B-ABCF-10B0CB83FA85}" presName="sibTrans" presStyleLbl="sibTrans1D1" presStyleIdx="2" presStyleCnt="5"/>
      <dgm:spPr/>
      <dgm:t>
        <a:bodyPr/>
        <a:lstStyle/>
        <a:p>
          <a:endParaRPr lang="fr-FR"/>
        </a:p>
      </dgm:t>
    </dgm:pt>
    <dgm:pt modelId="{FA1C66A9-AA64-4262-8630-A4BD1E59D0BF}" type="pres">
      <dgm:prSet presAssocID="{8D050181-07B1-436E-A0CA-1CF6E3C51F83}" presName="node" presStyleLbl="node1" presStyleIdx="3" presStyleCnt="5" custScaleX="140139" custScaleY="113930">
        <dgm:presLayoutVars>
          <dgm:bulletEnabled val="1"/>
        </dgm:presLayoutVars>
      </dgm:prSet>
      <dgm:spPr/>
      <dgm:t>
        <a:bodyPr/>
        <a:lstStyle/>
        <a:p>
          <a:endParaRPr lang="fr-FR"/>
        </a:p>
      </dgm:t>
    </dgm:pt>
    <dgm:pt modelId="{26372EB6-CD07-4EB0-8E1B-ADA1B5DBB1C0}" type="pres">
      <dgm:prSet presAssocID="{8D050181-07B1-436E-A0CA-1CF6E3C51F83}" presName="spNode" presStyleCnt="0"/>
      <dgm:spPr/>
    </dgm:pt>
    <dgm:pt modelId="{1ACCC21D-AF86-456A-93B2-6059766FF201}" type="pres">
      <dgm:prSet presAssocID="{97179C90-8CDA-4CB8-A710-3F93019A7281}" presName="sibTrans" presStyleLbl="sibTrans1D1" presStyleIdx="3" presStyleCnt="5"/>
      <dgm:spPr/>
      <dgm:t>
        <a:bodyPr/>
        <a:lstStyle/>
        <a:p>
          <a:endParaRPr lang="fr-FR"/>
        </a:p>
      </dgm:t>
    </dgm:pt>
    <dgm:pt modelId="{17FF4D6B-4321-4FE1-8FDB-5D9B52CDC13B}" type="pres">
      <dgm:prSet presAssocID="{D092B95E-90F5-4501-B924-D2E5E1192FE2}" presName="node" presStyleLbl="node1" presStyleIdx="4" presStyleCnt="5" custScaleX="125860" custScaleY="81173" custRadScaleRad="101071" custRadScaleInc="-14107">
        <dgm:presLayoutVars>
          <dgm:bulletEnabled val="1"/>
        </dgm:presLayoutVars>
      </dgm:prSet>
      <dgm:spPr/>
      <dgm:t>
        <a:bodyPr/>
        <a:lstStyle/>
        <a:p>
          <a:endParaRPr lang="fr-FR"/>
        </a:p>
      </dgm:t>
    </dgm:pt>
    <dgm:pt modelId="{5FF9ED7E-EBE2-4904-9579-8BE9A89DB48D}" type="pres">
      <dgm:prSet presAssocID="{D092B95E-90F5-4501-B924-D2E5E1192FE2}" presName="spNode" presStyleCnt="0"/>
      <dgm:spPr/>
    </dgm:pt>
    <dgm:pt modelId="{D194DE1F-C0CC-4D3C-B573-C5C5D22558EA}" type="pres">
      <dgm:prSet presAssocID="{DC27B159-8DC4-4CF4-9409-290845A56189}" presName="sibTrans" presStyleLbl="sibTrans1D1" presStyleIdx="4" presStyleCnt="5"/>
      <dgm:spPr/>
      <dgm:t>
        <a:bodyPr/>
        <a:lstStyle/>
        <a:p>
          <a:endParaRPr lang="fr-FR"/>
        </a:p>
      </dgm:t>
    </dgm:pt>
  </dgm:ptLst>
  <dgm:cxnLst>
    <dgm:cxn modelId="{F5505860-0462-4836-BD99-28F6DDCAD996}" type="presOf" srcId="{38463B24-8FB3-4C0B-ABCF-10B0CB83FA85}" destId="{471B6B7F-0F30-46FC-89DA-A67E79074281}" srcOrd="0" destOrd="0" presId="urn:microsoft.com/office/officeart/2005/8/layout/cycle6"/>
    <dgm:cxn modelId="{DD2230B5-1BD3-486E-B1D9-C5359CA3A9F9}" type="presOf" srcId="{EDD5C686-030D-4A05-805F-14D22C4298C2}" destId="{F21F234A-3ACA-4DEA-81F2-A7A0967C0099}" srcOrd="0" destOrd="0" presId="urn:microsoft.com/office/officeart/2005/8/layout/cycle6"/>
    <dgm:cxn modelId="{1179E51B-A44C-4AFD-934D-4C67D358E931}" type="presOf" srcId="{A99DE355-671F-41B6-9811-6526D974E852}" destId="{77BCFE8B-8A78-4D4B-9591-7A96780DA2BD}" srcOrd="0" destOrd="0" presId="urn:microsoft.com/office/officeart/2005/8/layout/cycle6"/>
    <dgm:cxn modelId="{BBF87690-566F-4008-A2D0-42C04FC2BD2D}" srcId="{203D531C-F741-468F-A508-5378698B13B9}" destId="{3DA17832-55BF-4CDB-B279-48945FBF4D56}" srcOrd="1" destOrd="0" parTransId="{E44D9A62-82D1-4D5E-98CE-068EB42C0BB3}" sibTransId="{A99DE355-671F-41B6-9811-6526D974E852}"/>
    <dgm:cxn modelId="{C2AF8487-6210-49CA-B209-8B8A91CC9767}" type="presOf" srcId="{4F8A9044-2A14-44D0-942F-DB520DC88C97}" destId="{51B6E993-4A1A-4297-AEB0-4F7C92D13844}" srcOrd="0" destOrd="0" presId="urn:microsoft.com/office/officeart/2005/8/layout/cycle6"/>
    <dgm:cxn modelId="{C0223940-26E8-480F-A945-8A2E3DE572F4}" srcId="{203D531C-F741-468F-A508-5378698B13B9}" destId="{C94172DD-E1DD-47DA-8B10-6864BAC1A3F4}" srcOrd="2" destOrd="0" parTransId="{BFA6FFA3-3589-4E52-8967-0CC61A9F4D9D}" sibTransId="{38463B24-8FB3-4C0B-ABCF-10B0CB83FA85}"/>
    <dgm:cxn modelId="{E28500DB-1638-485D-A40B-B02809D95D1F}" srcId="{203D531C-F741-468F-A508-5378698B13B9}" destId="{8D050181-07B1-436E-A0CA-1CF6E3C51F83}" srcOrd="3" destOrd="0" parTransId="{DBC0C4B3-1A12-4CCF-9AB5-8ACADC30FE38}" sibTransId="{97179C90-8CDA-4CB8-A710-3F93019A7281}"/>
    <dgm:cxn modelId="{05A51224-56AF-4BD8-9B5A-3A1AA4B7CC2B}" srcId="{203D531C-F741-468F-A508-5378698B13B9}" destId="{EDD5C686-030D-4A05-805F-14D22C4298C2}" srcOrd="0" destOrd="0" parTransId="{1096C36C-22D0-4309-8C7D-770980813865}" sibTransId="{4F8A9044-2A14-44D0-942F-DB520DC88C97}"/>
    <dgm:cxn modelId="{6DF91395-7272-437B-9E33-853A982B19D3}" type="presOf" srcId="{97179C90-8CDA-4CB8-A710-3F93019A7281}" destId="{1ACCC21D-AF86-456A-93B2-6059766FF201}" srcOrd="0" destOrd="0" presId="urn:microsoft.com/office/officeart/2005/8/layout/cycle6"/>
    <dgm:cxn modelId="{2A9B48BC-6787-4228-86A1-FB775E325F68}" type="presOf" srcId="{8D050181-07B1-436E-A0CA-1CF6E3C51F83}" destId="{FA1C66A9-AA64-4262-8630-A4BD1E59D0BF}" srcOrd="0" destOrd="0" presId="urn:microsoft.com/office/officeart/2005/8/layout/cycle6"/>
    <dgm:cxn modelId="{5752BD2B-B433-4970-B729-A4A0D6A41781}" srcId="{203D531C-F741-468F-A508-5378698B13B9}" destId="{D092B95E-90F5-4501-B924-D2E5E1192FE2}" srcOrd="4" destOrd="0" parTransId="{179C3556-53BA-408A-AA23-96D7A3FE9304}" sibTransId="{DC27B159-8DC4-4CF4-9409-290845A56189}"/>
    <dgm:cxn modelId="{9E63E5C5-0110-43C2-9789-7E467A00CD97}" type="presOf" srcId="{D092B95E-90F5-4501-B924-D2E5E1192FE2}" destId="{17FF4D6B-4321-4FE1-8FDB-5D9B52CDC13B}" srcOrd="0" destOrd="0" presId="urn:microsoft.com/office/officeart/2005/8/layout/cycle6"/>
    <dgm:cxn modelId="{5D669AFA-6EAF-4767-87BB-0CC416E25C44}" type="presOf" srcId="{C94172DD-E1DD-47DA-8B10-6864BAC1A3F4}" destId="{CC08CBAA-CCE4-4D45-8395-3130E94D7792}" srcOrd="0" destOrd="0" presId="urn:microsoft.com/office/officeart/2005/8/layout/cycle6"/>
    <dgm:cxn modelId="{51ACF3E0-5C37-4764-86E9-5350A1E3D6F2}" type="presOf" srcId="{203D531C-F741-468F-A508-5378698B13B9}" destId="{D7CDB034-ABD3-423B-A9BC-2D29B0AA929C}" srcOrd="0" destOrd="0" presId="urn:microsoft.com/office/officeart/2005/8/layout/cycle6"/>
    <dgm:cxn modelId="{CB124838-BEF8-444F-B6FD-C502EA288257}" type="presOf" srcId="{DC27B159-8DC4-4CF4-9409-290845A56189}" destId="{D194DE1F-C0CC-4D3C-B573-C5C5D22558EA}" srcOrd="0" destOrd="0" presId="urn:microsoft.com/office/officeart/2005/8/layout/cycle6"/>
    <dgm:cxn modelId="{F667CA6D-0F1A-48CE-8AEE-58F6316A8604}" type="presOf" srcId="{3DA17832-55BF-4CDB-B279-48945FBF4D56}" destId="{7E0CDFAF-9264-46A7-AE20-E530A629ED91}" srcOrd="0" destOrd="0" presId="urn:microsoft.com/office/officeart/2005/8/layout/cycle6"/>
    <dgm:cxn modelId="{F0CDD0DC-E108-41C1-A862-A3A0329DC06B}" type="presParOf" srcId="{D7CDB034-ABD3-423B-A9BC-2D29B0AA929C}" destId="{F21F234A-3ACA-4DEA-81F2-A7A0967C0099}" srcOrd="0" destOrd="0" presId="urn:microsoft.com/office/officeart/2005/8/layout/cycle6"/>
    <dgm:cxn modelId="{76DE5EC6-F3EC-4A83-AC81-FD05ED550C3D}" type="presParOf" srcId="{D7CDB034-ABD3-423B-A9BC-2D29B0AA929C}" destId="{82BD6FA8-8F2D-49E2-9634-C2F4488FFAD1}" srcOrd="1" destOrd="0" presId="urn:microsoft.com/office/officeart/2005/8/layout/cycle6"/>
    <dgm:cxn modelId="{29B89FCB-78A9-4E55-AED0-FF94B4779565}" type="presParOf" srcId="{D7CDB034-ABD3-423B-A9BC-2D29B0AA929C}" destId="{51B6E993-4A1A-4297-AEB0-4F7C92D13844}" srcOrd="2" destOrd="0" presId="urn:microsoft.com/office/officeart/2005/8/layout/cycle6"/>
    <dgm:cxn modelId="{BC370DFB-9E5E-4CB9-8E65-B96DB3E80607}" type="presParOf" srcId="{D7CDB034-ABD3-423B-A9BC-2D29B0AA929C}" destId="{7E0CDFAF-9264-46A7-AE20-E530A629ED91}" srcOrd="3" destOrd="0" presId="urn:microsoft.com/office/officeart/2005/8/layout/cycle6"/>
    <dgm:cxn modelId="{FD8AC4AC-4C18-4106-B2F1-ED336503640A}" type="presParOf" srcId="{D7CDB034-ABD3-423B-A9BC-2D29B0AA929C}" destId="{F257E115-BDF4-45A8-9DF1-50EBFF0E037B}" srcOrd="4" destOrd="0" presId="urn:microsoft.com/office/officeart/2005/8/layout/cycle6"/>
    <dgm:cxn modelId="{D46667E8-24E6-4227-99C0-27BC6296A32C}" type="presParOf" srcId="{D7CDB034-ABD3-423B-A9BC-2D29B0AA929C}" destId="{77BCFE8B-8A78-4D4B-9591-7A96780DA2BD}" srcOrd="5" destOrd="0" presId="urn:microsoft.com/office/officeart/2005/8/layout/cycle6"/>
    <dgm:cxn modelId="{E4FF449E-E86C-431D-BB38-950253B0018F}" type="presParOf" srcId="{D7CDB034-ABD3-423B-A9BC-2D29B0AA929C}" destId="{CC08CBAA-CCE4-4D45-8395-3130E94D7792}" srcOrd="6" destOrd="0" presId="urn:microsoft.com/office/officeart/2005/8/layout/cycle6"/>
    <dgm:cxn modelId="{E2C579A4-662F-407B-9C49-26EF76E95101}" type="presParOf" srcId="{D7CDB034-ABD3-423B-A9BC-2D29B0AA929C}" destId="{B48A699F-E2C4-44B1-96CE-2BDE760AED46}" srcOrd="7" destOrd="0" presId="urn:microsoft.com/office/officeart/2005/8/layout/cycle6"/>
    <dgm:cxn modelId="{2CAD15B8-73AA-4DC1-87E8-D30FF3C2E2FF}" type="presParOf" srcId="{D7CDB034-ABD3-423B-A9BC-2D29B0AA929C}" destId="{471B6B7F-0F30-46FC-89DA-A67E79074281}" srcOrd="8" destOrd="0" presId="urn:microsoft.com/office/officeart/2005/8/layout/cycle6"/>
    <dgm:cxn modelId="{1A93C943-3094-4B9B-B1E0-1332F7596E7D}" type="presParOf" srcId="{D7CDB034-ABD3-423B-A9BC-2D29B0AA929C}" destId="{FA1C66A9-AA64-4262-8630-A4BD1E59D0BF}" srcOrd="9" destOrd="0" presId="urn:microsoft.com/office/officeart/2005/8/layout/cycle6"/>
    <dgm:cxn modelId="{2D8CA5A4-0A70-48A7-A751-DD4C1E92E861}" type="presParOf" srcId="{D7CDB034-ABD3-423B-A9BC-2D29B0AA929C}" destId="{26372EB6-CD07-4EB0-8E1B-ADA1B5DBB1C0}" srcOrd="10" destOrd="0" presId="urn:microsoft.com/office/officeart/2005/8/layout/cycle6"/>
    <dgm:cxn modelId="{063470A5-E109-4172-B7A3-8C98FFCE1C16}" type="presParOf" srcId="{D7CDB034-ABD3-423B-A9BC-2D29B0AA929C}" destId="{1ACCC21D-AF86-456A-93B2-6059766FF201}" srcOrd="11" destOrd="0" presId="urn:microsoft.com/office/officeart/2005/8/layout/cycle6"/>
    <dgm:cxn modelId="{8CE84B63-F162-4502-8BC8-C33CD6ED5A90}" type="presParOf" srcId="{D7CDB034-ABD3-423B-A9BC-2D29B0AA929C}" destId="{17FF4D6B-4321-4FE1-8FDB-5D9B52CDC13B}" srcOrd="12" destOrd="0" presId="urn:microsoft.com/office/officeart/2005/8/layout/cycle6"/>
    <dgm:cxn modelId="{61ABEE07-EACC-4202-8738-355FFFDD9A08}" type="presParOf" srcId="{D7CDB034-ABD3-423B-A9BC-2D29B0AA929C}" destId="{5FF9ED7E-EBE2-4904-9579-8BE9A89DB48D}" srcOrd="13" destOrd="0" presId="urn:microsoft.com/office/officeart/2005/8/layout/cycle6"/>
    <dgm:cxn modelId="{3BA1CB0B-61A6-4D35-ABF1-BB79D2AFEA79}" type="presParOf" srcId="{D7CDB034-ABD3-423B-A9BC-2D29B0AA929C}" destId="{D194DE1F-C0CC-4D3C-B573-C5C5D22558E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A47CB8-3DBA-449D-8ACE-AE3D49BCCD8E}"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3DEA0DC7-B827-467A-88CE-B73C77BD0280}">
      <dgm:prSet phldrT="[Texte]" custT="1"/>
      <dgm:spPr/>
      <dgm:t>
        <a:bodyPr/>
        <a:lstStyle/>
        <a:p>
          <a:r>
            <a:rPr lang="fr-FR" sz="2000" b="1" dirty="0"/>
            <a:t>Démotivation</a:t>
          </a:r>
        </a:p>
      </dgm:t>
    </dgm:pt>
    <dgm:pt modelId="{E5B6EC63-36D5-43B9-9D0F-A57442F976EA}" type="parTrans" cxnId="{B7B99706-D8A3-4F97-8ADD-005C9390C9DA}">
      <dgm:prSet/>
      <dgm:spPr/>
      <dgm:t>
        <a:bodyPr/>
        <a:lstStyle/>
        <a:p>
          <a:endParaRPr lang="fr-FR"/>
        </a:p>
      </dgm:t>
    </dgm:pt>
    <dgm:pt modelId="{173B36B0-D98F-4C71-8F77-1816D5B922F9}" type="sibTrans" cxnId="{B7B99706-D8A3-4F97-8ADD-005C9390C9DA}">
      <dgm:prSet/>
      <dgm:spPr/>
      <dgm:t>
        <a:bodyPr/>
        <a:lstStyle/>
        <a:p>
          <a:endParaRPr lang="fr-FR"/>
        </a:p>
      </dgm:t>
    </dgm:pt>
    <dgm:pt modelId="{AB7FAB56-77B2-4582-9DF3-50FA16D81639}">
      <dgm:prSet phldrT="[Texte]" custT="1"/>
      <dgm:spPr/>
      <dgm:t>
        <a:bodyPr/>
        <a:lstStyle/>
        <a:p>
          <a:r>
            <a:rPr lang="fr-FR" sz="2000" b="1" dirty="0"/>
            <a:t>Frustration</a:t>
          </a:r>
        </a:p>
      </dgm:t>
    </dgm:pt>
    <dgm:pt modelId="{555CD2DF-B429-41B5-BD3E-0BBD20BECB6E}" type="parTrans" cxnId="{AB3F6F6D-1FE8-45D4-AEFA-DFB5D8B5A9AA}">
      <dgm:prSet/>
      <dgm:spPr/>
      <dgm:t>
        <a:bodyPr/>
        <a:lstStyle/>
        <a:p>
          <a:endParaRPr lang="fr-FR"/>
        </a:p>
      </dgm:t>
    </dgm:pt>
    <dgm:pt modelId="{6282C2C7-2B3B-4619-B552-2A9DDA7C3648}" type="sibTrans" cxnId="{AB3F6F6D-1FE8-45D4-AEFA-DFB5D8B5A9AA}">
      <dgm:prSet/>
      <dgm:spPr/>
      <dgm:t>
        <a:bodyPr/>
        <a:lstStyle/>
        <a:p>
          <a:endParaRPr lang="fr-FR"/>
        </a:p>
      </dgm:t>
    </dgm:pt>
    <dgm:pt modelId="{165C0306-6D51-4E37-8141-C3B70613CD6A}">
      <dgm:prSet phldrT="[Texte]" custT="1"/>
      <dgm:spPr/>
      <dgm:t>
        <a:bodyPr/>
        <a:lstStyle/>
        <a:p>
          <a:r>
            <a:rPr lang="fr-FR" sz="2000" b="1" dirty="0"/>
            <a:t>Peur</a:t>
          </a:r>
        </a:p>
      </dgm:t>
    </dgm:pt>
    <dgm:pt modelId="{9A36F9CD-3214-4B5E-8788-1691FE08D4FB}" type="parTrans" cxnId="{49D8A72A-7D1B-4297-9C5D-82AB62CA812E}">
      <dgm:prSet/>
      <dgm:spPr/>
      <dgm:t>
        <a:bodyPr/>
        <a:lstStyle/>
        <a:p>
          <a:endParaRPr lang="fr-FR"/>
        </a:p>
      </dgm:t>
    </dgm:pt>
    <dgm:pt modelId="{6219914C-F261-4D24-998E-A8009B8A09F6}" type="sibTrans" cxnId="{49D8A72A-7D1B-4297-9C5D-82AB62CA812E}">
      <dgm:prSet/>
      <dgm:spPr/>
      <dgm:t>
        <a:bodyPr/>
        <a:lstStyle/>
        <a:p>
          <a:endParaRPr lang="fr-FR"/>
        </a:p>
      </dgm:t>
    </dgm:pt>
    <dgm:pt modelId="{626198D7-2613-4B4C-8B12-D67FD2CF677F}">
      <dgm:prSet phldrT="[Texte]" custT="1"/>
      <dgm:spPr/>
      <dgm:t>
        <a:bodyPr/>
        <a:lstStyle/>
        <a:p>
          <a:r>
            <a:rPr lang="fr-FR" sz="2000" b="1" dirty="0"/>
            <a:t>Souffrance</a:t>
          </a:r>
        </a:p>
      </dgm:t>
    </dgm:pt>
    <dgm:pt modelId="{5E9C84FF-C2FD-4F66-9438-A68A008E6FFD}" type="parTrans" cxnId="{D72BFBD7-05C8-47CD-BDA1-8D9644CB554D}">
      <dgm:prSet/>
      <dgm:spPr/>
      <dgm:t>
        <a:bodyPr/>
        <a:lstStyle/>
        <a:p>
          <a:endParaRPr lang="fr-FR"/>
        </a:p>
      </dgm:t>
    </dgm:pt>
    <dgm:pt modelId="{E2EF1230-C218-4AB2-B10D-3F3CAC8A9E15}" type="sibTrans" cxnId="{D72BFBD7-05C8-47CD-BDA1-8D9644CB554D}">
      <dgm:prSet/>
      <dgm:spPr/>
      <dgm:t>
        <a:bodyPr/>
        <a:lstStyle/>
        <a:p>
          <a:endParaRPr lang="fr-FR"/>
        </a:p>
      </dgm:t>
    </dgm:pt>
    <dgm:pt modelId="{16F51449-6E2D-4032-9A46-50D51741E738}">
      <dgm:prSet phldrT="[Texte]" custT="1"/>
      <dgm:spPr/>
      <dgm:t>
        <a:bodyPr/>
        <a:lstStyle/>
        <a:p>
          <a:r>
            <a:rPr lang="fr-FR" sz="2000" b="1" dirty="0">
              <a:solidFill>
                <a:srgbClr val="FF0000"/>
              </a:solidFill>
            </a:rPr>
            <a:t>L’autre ne peut pas donner le meilleur de lui-même</a:t>
          </a:r>
        </a:p>
      </dgm:t>
    </dgm:pt>
    <dgm:pt modelId="{7B42B16B-DDAE-4F89-BCF5-267995376CD6}" type="parTrans" cxnId="{7BE646BD-23DF-4CE5-BB06-D30CE9AD1453}">
      <dgm:prSet/>
      <dgm:spPr/>
      <dgm:t>
        <a:bodyPr/>
        <a:lstStyle/>
        <a:p>
          <a:endParaRPr lang="fr-FR"/>
        </a:p>
      </dgm:t>
    </dgm:pt>
    <dgm:pt modelId="{8280CF3E-BF31-4BF2-99EC-3A08CFD5E9CD}" type="sibTrans" cxnId="{7BE646BD-23DF-4CE5-BB06-D30CE9AD1453}">
      <dgm:prSet/>
      <dgm:spPr/>
      <dgm:t>
        <a:bodyPr/>
        <a:lstStyle/>
        <a:p>
          <a:endParaRPr lang="fr-FR"/>
        </a:p>
      </dgm:t>
    </dgm:pt>
    <dgm:pt modelId="{C237A58C-3296-4E94-9992-F0B8A4B7C050}" type="pres">
      <dgm:prSet presAssocID="{F0A47CB8-3DBA-449D-8ACE-AE3D49BCCD8E}" presName="Name0" presStyleCnt="0">
        <dgm:presLayoutVars>
          <dgm:chMax val="7"/>
          <dgm:chPref val="5"/>
        </dgm:presLayoutVars>
      </dgm:prSet>
      <dgm:spPr/>
      <dgm:t>
        <a:bodyPr/>
        <a:lstStyle/>
        <a:p>
          <a:endParaRPr lang="fr-FR"/>
        </a:p>
      </dgm:t>
    </dgm:pt>
    <dgm:pt modelId="{B2663513-0C17-4639-8AB5-277C7E824583}" type="pres">
      <dgm:prSet presAssocID="{F0A47CB8-3DBA-449D-8ACE-AE3D49BCCD8E}" presName="arrowNode" presStyleLbl="node1" presStyleIdx="0" presStyleCnt="1"/>
      <dgm:spPr>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t="100000"/>
          </a:path>
          <a:tileRect r="-100000" b="-100000"/>
        </a:gradFill>
      </dgm:spPr>
    </dgm:pt>
    <dgm:pt modelId="{4DA7DE5A-3502-4E1C-A2F2-F16979B59A03}" type="pres">
      <dgm:prSet presAssocID="{3DEA0DC7-B827-467A-88CE-B73C77BD0280}" presName="txNode1" presStyleLbl="revTx" presStyleIdx="0" presStyleCnt="5">
        <dgm:presLayoutVars>
          <dgm:bulletEnabled val="1"/>
        </dgm:presLayoutVars>
      </dgm:prSet>
      <dgm:spPr/>
      <dgm:t>
        <a:bodyPr/>
        <a:lstStyle/>
        <a:p>
          <a:endParaRPr lang="fr-FR"/>
        </a:p>
      </dgm:t>
    </dgm:pt>
    <dgm:pt modelId="{E6B85D0E-F283-4DA8-9349-3B1829E7AE3C}" type="pres">
      <dgm:prSet presAssocID="{AB7FAB56-77B2-4582-9DF3-50FA16D81639}" presName="txNode2" presStyleLbl="revTx" presStyleIdx="1" presStyleCnt="5" custLinFactNeighborX="-12806" custLinFactNeighborY="-15774">
        <dgm:presLayoutVars>
          <dgm:bulletEnabled val="1"/>
        </dgm:presLayoutVars>
      </dgm:prSet>
      <dgm:spPr/>
      <dgm:t>
        <a:bodyPr/>
        <a:lstStyle/>
        <a:p>
          <a:endParaRPr lang="fr-FR"/>
        </a:p>
      </dgm:t>
    </dgm:pt>
    <dgm:pt modelId="{BC7864BD-1F6F-4AB9-8B5C-14CCBFF49EDA}" type="pres">
      <dgm:prSet presAssocID="{6282C2C7-2B3B-4619-B552-2A9DDA7C3648}" presName="dotNode2" presStyleCnt="0"/>
      <dgm:spPr/>
    </dgm:pt>
    <dgm:pt modelId="{B0F1C5D7-4A58-4366-A716-AD1BA2C1FFDD}" type="pres">
      <dgm:prSet presAssocID="{6282C2C7-2B3B-4619-B552-2A9DDA7C3648}" presName="dotRepeatNode" presStyleLbl="fgShp" presStyleIdx="0" presStyleCnt="3"/>
      <dgm:spPr/>
      <dgm:t>
        <a:bodyPr/>
        <a:lstStyle/>
        <a:p>
          <a:endParaRPr lang="fr-FR"/>
        </a:p>
      </dgm:t>
    </dgm:pt>
    <dgm:pt modelId="{FB54F81E-D96F-426B-BA4E-1BEEC0CEF7E4}" type="pres">
      <dgm:prSet presAssocID="{165C0306-6D51-4E37-8141-C3B70613CD6A}" presName="txNode3" presStyleLbl="revTx" presStyleIdx="2" presStyleCnt="5" custScaleX="105180" custScaleY="126322" custLinFactNeighborX="2024" custLinFactNeighborY="10209">
        <dgm:presLayoutVars>
          <dgm:bulletEnabled val="1"/>
        </dgm:presLayoutVars>
      </dgm:prSet>
      <dgm:spPr/>
      <dgm:t>
        <a:bodyPr/>
        <a:lstStyle/>
        <a:p>
          <a:endParaRPr lang="fr-FR"/>
        </a:p>
      </dgm:t>
    </dgm:pt>
    <dgm:pt modelId="{F64938E7-44B4-49B3-AE14-9CBDA212BE79}" type="pres">
      <dgm:prSet presAssocID="{6219914C-F261-4D24-998E-A8009B8A09F6}" presName="dotNode3" presStyleCnt="0"/>
      <dgm:spPr/>
    </dgm:pt>
    <dgm:pt modelId="{31E83A03-7444-4582-86C2-66D6D407FBFD}" type="pres">
      <dgm:prSet presAssocID="{6219914C-F261-4D24-998E-A8009B8A09F6}" presName="dotRepeatNode" presStyleLbl="fgShp" presStyleIdx="1" presStyleCnt="3"/>
      <dgm:spPr/>
      <dgm:t>
        <a:bodyPr/>
        <a:lstStyle/>
        <a:p>
          <a:endParaRPr lang="fr-FR"/>
        </a:p>
      </dgm:t>
    </dgm:pt>
    <dgm:pt modelId="{76A8B204-0453-4C6A-902C-F1F956F79CFF}" type="pres">
      <dgm:prSet presAssocID="{626198D7-2613-4B4C-8B12-D67FD2CF677F}" presName="txNode4" presStyleLbl="revTx" presStyleIdx="3" presStyleCnt="5">
        <dgm:presLayoutVars>
          <dgm:bulletEnabled val="1"/>
        </dgm:presLayoutVars>
      </dgm:prSet>
      <dgm:spPr/>
      <dgm:t>
        <a:bodyPr/>
        <a:lstStyle/>
        <a:p>
          <a:endParaRPr lang="fr-FR"/>
        </a:p>
      </dgm:t>
    </dgm:pt>
    <dgm:pt modelId="{2E625823-E3B2-40BE-832A-EB19C58E837C}" type="pres">
      <dgm:prSet presAssocID="{E2EF1230-C218-4AB2-B10D-3F3CAC8A9E15}" presName="dotNode4" presStyleCnt="0"/>
      <dgm:spPr/>
    </dgm:pt>
    <dgm:pt modelId="{1753C305-ED89-46C1-93FE-8959A17660D1}" type="pres">
      <dgm:prSet presAssocID="{E2EF1230-C218-4AB2-B10D-3F3CAC8A9E15}" presName="dotRepeatNode" presStyleLbl="fgShp" presStyleIdx="2" presStyleCnt="3"/>
      <dgm:spPr/>
      <dgm:t>
        <a:bodyPr/>
        <a:lstStyle/>
        <a:p>
          <a:endParaRPr lang="fr-FR"/>
        </a:p>
      </dgm:t>
    </dgm:pt>
    <dgm:pt modelId="{7EA64177-25ED-4DD0-87C4-3E6CA12993C5}" type="pres">
      <dgm:prSet presAssocID="{16F51449-6E2D-4032-9A46-50D51741E738}" presName="txNode5" presStyleLbl="revTx" presStyleIdx="4" presStyleCnt="5" custScaleX="125211">
        <dgm:presLayoutVars>
          <dgm:bulletEnabled val="1"/>
        </dgm:presLayoutVars>
      </dgm:prSet>
      <dgm:spPr/>
      <dgm:t>
        <a:bodyPr/>
        <a:lstStyle/>
        <a:p>
          <a:endParaRPr lang="fr-FR"/>
        </a:p>
      </dgm:t>
    </dgm:pt>
  </dgm:ptLst>
  <dgm:cxnLst>
    <dgm:cxn modelId="{B89DE8EF-58E0-4257-B9D5-5D6C7FDAE9F0}" type="presOf" srcId="{E2EF1230-C218-4AB2-B10D-3F3CAC8A9E15}" destId="{1753C305-ED89-46C1-93FE-8959A17660D1}" srcOrd="0" destOrd="0" presId="urn:microsoft.com/office/officeart/2009/3/layout/DescendingProcess"/>
    <dgm:cxn modelId="{E46EBCDD-4EF5-4E97-9C26-F193D6F8AB1C}" type="presOf" srcId="{F0A47CB8-3DBA-449D-8ACE-AE3D49BCCD8E}" destId="{C237A58C-3296-4E94-9992-F0B8A4B7C050}" srcOrd="0" destOrd="0" presId="urn:microsoft.com/office/officeart/2009/3/layout/DescendingProcess"/>
    <dgm:cxn modelId="{B7B99706-D8A3-4F97-8ADD-005C9390C9DA}" srcId="{F0A47CB8-3DBA-449D-8ACE-AE3D49BCCD8E}" destId="{3DEA0DC7-B827-467A-88CE-B73C77BD0280}" srcOrd="0" destOrd="0" parTransId="{E5B6EC63-36D5-43B9-9D0F-A57442F976EA}" sibTransId="{173B36B0-D98F-4C71-8F77-1816D5B922F9}"/>
    <dgm:cxn modelId="{D72BFBD7-05C8-47CD-BDA1-8D9644CB554D}" srcId="{F0A47CB8-3DBA-449D-8ACE-AE3D49BCCD8E}" destId="{626198D7-2613-4B4C-8B12-D67FD2CF677F}" srcOrd="3" destOrd="0" parTransId="{5E9C84FF-C2FD-4F66-9438-A68A008E6FFD}" sibTransId="{E2EF1230-C218-4AB2-B10D-3F3CAC8A9E15}"/>
    <dgm:cxn modelId="{417BDA5C-723F-4981-8DF6-2769A8C5B83B}" type="presOf" srcId="{165C0306-6D51-4E37-8141-C3B70613CD6A}" destId="{FB54F81E-D96F-426B-BA4E-1BEEC0CEF7E4}" srcOrd="0" destOrd="0" presId="urn:microsoft.com/office/officeart/2009/3/layout/DescendingProcess"/>
    <dgm:cxn modelId="{DEAE591A-AC10-45BB-8AA6-11F41FD79C5D}" type="presOf" srcId="{16F51449-6E2D-4032-9A46-50D51741E738}" destId="{7EA64177-25ED-4DD0-87C4-3E6CA12993C5}" srcOrd="0" destOrd="0" presId="urn:microsoft.com/office/officeart/2009/3/layout/DescendingProcess"/>
    <dgm:cxn modelId="{AB3F6F6D-1FE8-45D4-AEFA-DFB5D8B5A9AA}" srcId="{F0A47CB8-3DBA-449D-8ACE-AE3D49BCCD8E}" destId="{AB7FAB56-77B2-4582-9DF3-50FA16D81639}" srcOrd="1" destOrd="0" parTransId="{555CD2DF-B429-41B5-BD3E-0BBD20BECB6E}" sibTransId="{6282C2C7-2B3B-4619-B552-2A9DDA7C3648}"/>
    <dgm:cxn modelId="{115F1097-7F03-45FF-880C-89C4CA7C222C}" type="presOf" srcId="{3DEA0DC7-B827-467A-88CE-B73C77BD0280}" destId="{4DA7DE5A-3502-4E1C-A2F2-F16979B59A03}" srcOrd="0" destOrd="0" presId="urn:microsoft.com/office/officeart/2009/3/layout/DescendingProcess"/>
    <dgm:cxn modelId="{F7D1ED87-1122-40F2-9147-9F247F82AB7E}" type="presOf" srcId="{AB7FAB56-77B2-4582-9DF3-50FA16D81639}" destId="{E6B85D0E-F283-4DA8-9349-3B1829E7AE3C}" srcOrd="0" destOrd="0" presId="urn:microsoft.com/office/officeart/2009/3/layout/DescendingProcess"/>
    <dgm:cxn modelId="{7BE646BD-23DF-4CE5-BB06-D30CE9AD1453}" srcId="{F0A47CB8-3DBA-449D-8ACE-AE3D49BCCD8E}" destId="{16F51449-6E2D-4032-9A46-50D51741E738}" srcOrd="4" destOrd="0" parTransId="{7B42B16B-DDAE-4F89-BCF5-267995376CD6}" sibTransId="{8280CF3E-BF31-4BF2-99EC-3A08CFD5E9CD}"/>
    <dgm:cxn modelId="{92B08A7C-8D8D-439C-A87C-50EAF2DD495C}" type="presOf" srcId="{626198D7-2613-4B4C-8B12-D67FD2CF677F}" destId="{76A8B204-0453-4C6A-902C-F1F956F79CFF}" srcOrd="0" destOrd="0" presId="urn:microsoft.com/office/officeart/2009/3/layout/DescendingProcess"/>
    <dgm:cxn modelId="{DB1AE5F4-4E8A-4A89-9472-20D15401EAC1}" type="presOf" srcId="{6282C2C7-2B3B-4619-B552-2A9DDA7C3648}" destId="{B0F1C5D7-4A58-4366-A716-AD1BA2C1FFDD}" srcOrd="0" destOrd="0" presId="urn:microsoft.com/office/officeart/2009/3/layout/DescendingProcess"/>
    <dgm:cxn modelId="{49D8A72A-7D1B-4297-9C5D-82AB62CA812E}" srcId="{F0A47CB8-3DBA-449D-8ACE-AE3D49BCCD8E}" destId="{165C0306-6D51-4E37-8141-C3B70613CD6A}" srcOrd="2" destOrd="0" parTransId="{9A36F9CD-3214-4B5E-8788-1691FE08D4FB}" sibTransId="{6219914C-F261-4D24-998E-A8009B8A09F6}"/>
    <dgm:cxn modelId="{91C5C449-6081-4BE9-A4BE-F49E3F7C0CA3}" type="presOf" srcId="{6219914C-F261-4D24-998E-A8009B8A09F6}" destId="{31E83A03-7444-4582-86C2-66D6D407FBFD}" srcOrd="0" destOrd="0" presId="urn:microsoft.com/office/officeart/2009/3/layout/DescendingProcess"/>
    <dgm:cxn modelId="{CFAF1171-7E94-4C7D-B9D1-B29241CC84F4}" type="presParOf" srcId="{C237A58C-3296-4E94-9992-F0B8A4B7C050}" destId="{B2663513-0C17-4639-8AB5-277C7E824583}" srcOrd="0" destOrd="0" presId="urn:microsoft.com/office/officeart/2009/3/layout/DescendingProcess"/>
    <dgm:cxn modelId="{EDD9EBB5-D7C6-43AC-A99B-5A37D9603895}" type="presParOf" srcId="{C237A58C-3296-4E94-9992-F0B8A4B7C050}" destId="{4DA7DE5A-3502-4E1C-A2F2-F16979B59A03}" srcOrd="1" destOrd="0" presId="urn:microsoft.com/office/officeart/2009/3/layout/DescendingProcess"/>
    <dgm:cxn modelId="{F692D09B-2C48-4E14-B1EE-ECF243409200}" type="presParOf" srcId="{C237A58C-3296-4E94-9992-F0B8A4B7C050}" destId="{E6B85D0E-F283-4DA8-9349-3B1829E7AE3C}" srcOrd="2" destOrd="0" presId="urn:microsoft.com/office/officeart/2009/3/layout/DescendingProcess"/>
    <dgm:cxn modelId="{FE246ACA-8C19-4480-89F5-A6CC14CAEBCA}" type="presParOf" srcId="{C237A58C-3296-4E94-9992-F0B8A4B7C050}" destId="{BC7864BD-1F6F-4AB9-8B5C-14CCBFF49EDA}" srcOrd="3" destOrd="0" presId="urn:microsoft.com/office/officeart/2009/3/layout/DescendingProcess"/>
    <dgm:cxn modelId="{161EE251-4380-4263-83A5-EBEAEB47F909}" type="presParOf" srcId="{BC7864BD-1F6F-4AB9-8B5C-14CCBFF49EDA}" destId="{B0F1C5D7-4A58-4366-A716-AD1BA2C1FFDD}" srcOrd="0" destOrd="0" presId="urn:microsoft.com/office/officeart/2009/3/layout/DescendingProcess"/>
    <dgm:cxn modelId="{5823040B-3879-4A6D-8D95-A9F908A62CCA}" type="presParOf" srcId="{C237A58C-3296-4E94-9992-F0B8A4B7C050}" destId="{FB54F81E-D96F-426B-BA4E-1BEEC0CEF7E4}" srcOrd="4" destOrd="0" presId="urn:microsoft.com/office/officeart/2009/3/layout/DescendingProcess"/>
    <dgm:cxn modelId="{0C4FC0C4-6267-421B-8D99-494BA776AE6F}" type="presParOf" srcId="{C237A58C-3296-4E94-9992-F0B8A4B7C050}" destId="{F64938E7-44B4-49B3-AE14-9CBDA212BE79}" srcOrd="5" destOrd="0" presId="urn:microsoft.com/office/officeart/2009/3/layout/DescendingProcess"/>
    <dgm:cxn modelId="{B8DB860C-C6D5-4AFB-90C5-64F6B7B000C5}" type="presParOf" srcId="{F64938E7-44B4-49B3-AE14-9CBDA212BE79}" destId="{31E83A03-7444-4582-86C2-66D6D407FBFD}" srcOrd="0" destOrd="0" presId="urn:microsoft.com/office/officeart/2009/3/layout/DescendingProcess"/>
    <dgm:cxn modelId="{3132F79B-2A4B-42F9-81ED-0FF8A8584FB8}" type="presParOf" srcId="{C237A58C-3296-4E94-9992-F0B8A4B7C050}" destId="{76A8B204-0453-4C6A-902C-F1F956F79CFF}" srcOrd="6" destOrd="0" presId="urn:microsoft.com/office/officeart/2009/3/layout/DescendingProcess"/>
    <dgm:cxn modelId="{121B45AB-45BB-4045-BCF4-8D87E23E34F9}" type="presParOf" srcId="{C237A58C-3296-4E94-9992-F0B8A4B7C050}" destId="{2E625823-E3B2-40BE-832A-EB19C58E837C}" srcOrd="7" destOrd="0" presId="urn:microsoft.com/office/officeart/2009/3/layout/DescendingProcess"/>
    <dgm:cxn modelId="{C4C8DE90-70A5-4482-90A7-03C76D9C313E}" type="presParOf" srcId="{2E625823-E3B2-40BE-832A-EB19C58E837C}" destId="{1753C305-ED89-46C1-93FE-8959A17660D1}" srcOrd="0" destOrd="0" presId="urn:microsoft.com/office/officeart/2009/3/layout/DescendingProcess"/>
    <dgm:cxn modelId="{4A60DEE7-C895-4E89-AB2D-4B8CB777EB53}" type="presParOf" srcId="{C237A58C-3296-4E94-9992-F0B8A4B7C050}" destId="{7EA64177-25ED-4DD0-87C4-3E6CA12993C5}"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A3D10AE-9175-4152-A4AC-8B370A8A22E6}" type="doc">
      <dgm:prSet loTypeId="urn:microsoft.com/office/officeart/2005/8/layout/cycle6" loCatId="cycle" qsTypeId="urn:microsoft.com/office/officeart/2005/8/quickstyle/simple3" qsCatId="simple" csTypeId="urn:microsoft.com/office/officeart/2005/8/colors/colorful1" csCatId="colorful" phldr="1"/>
      <dgm:spPr/>
      <dgm:t>
        <a:bodyPr/>
        <a:lstStyle/>
        <a:p>
          <a:endParaRPr lang="fr-FR"/>
        </a:p>
      </dgm:t>
    </dgm:pt>
    <dgm:pt modelId="{DD8B0C7C-40FA-4891-B52C-FC91F11D562C}">
      <dgm:prSet phldrT="[Texte]"/>
      <dgm:spPr/>
      <dgm:t>
        <a:bodyPr/>
        <a:lstStyle/>
        <a:p>
          <a:r>
            <a:rPr lang="fr-FR" dirty="0"/>
            <a:t>Se culpabilise facilement</a:t>
          </a:r>
        </a:p>
      </dgm:t>
    </dgm:pt>
    <dgm:pt modelId="{0581B82F-2E93-4208-881D-3C938EC0AAE1}" type="parTrans" cxnId="{54638437-593C-474A-AA7F-41FAD31EBA73}">
      <dgm:prSet/>
      <dgm:spPr/>
      <dgm:t>
        <a:bodyPr/>
        <a:lstStyle/>
        <a:p>
          <a:endParaRPr lang="fr-FR"/>
        </a:p>
      </dgm:t>
    </dgm:pt>
    <dgm:pt modelId="{1CA9D51A-D1B9-4062-818B-369A70744E21}" type="sibTrans" cxnId="{54638437-593C-474A-AA7F-41FAD31EBA73}">
      <dgm:prSet/>
      <dgm:spPr/>
      <dgm:t>
        <a:bodyPr/>
        <a:lstStyle/>
        <a:p>
          <a:endParaRPr lang="fr-FR"/>
        </a:p>
      </dgm:t>
    </dgm:pt>
    <dgm:pt modelId="{6CDB7B35-4225-4F72-83ED-BC0847556146}">
      <dgm:prSet phldrT="[Texte]"/>
      <dgm:spPr/>
      <dgm:t>
        <a:bodyPr/>
        <a:lstStyle/>
        <a:p>
          <a:r>
            <a:rPr lang="fr-FR" dirty="0"/>
            <a:t>N’ose pas dire non</a:t>
          </a:r>
        </a:p>
      </dgm:t>
    </dgm:pt>
    <dgm:pt modelId="{9634FEE0-AF81-46CF-8A50-C15658CEAC68}" type="parTrans" cxnId="{CA418C72-9D03-4F5A-9DC5-035A4DE4E22E}">
      <dgm:prSet/>
      <dgm:spPr/>
      <dgm:t>
        <a:bodyPr/>
        <a:lstStyle/>
        <a:p>
          <a:endParaRPr lang="fr-FR"/>
        </a:p>
      </dgm:t>
    </dgm:pt>
    <dgm:pt modelId="{9B5B7431-4922-406D-ACFD-3F7D4E82DBB4}" type="sibTrans" cxnId="{CA418C72-9D03-4F5A-9DC5-035A4DE4E22E}">
      <dgm:prSet/>
      <dgm:spPr/>
      <dgm:t>
        <a:bodyPr/>
        <a:lstStyle/>
        <a:p>
          <a:endParaRPr lang="fr-FR"/>
        </a:p>
      </dgm:t>
    </dgm:pt>
    <dgm:pt modelId="{EC2D68EC-E0C9-474C-84CE-28B61B35FB6D}">
      <dgm:prSet phldrT="[Texte]"/>
      <dgm:spPr/>
      <dgm:t>
        <a:bodyPr/>
        <a:lstStyle/>
        <a:p>
          <a:r>
            <a:rPr lang="fr-FR" dirty="0"/>
            <a:t>Veut contenter tout le monde</a:t>
          </a:r>
        </a:p>
      </dgm:t>
    </dgm:pt>
    <dgm:pt modelId="{92D06F65-4284-4511-9250-E8C462672CFF}" type="parTrans" cxnId="{547F8F94-FAFE-4715-8219-DD2B54D13567}">
      <dgm:prSet/>
      <dgm:spPr/>
      <dgm:t>
        <a:bodyPr/>
        <a:lstStyle/>
        <a:p>
          <a:endParaRPr lang="fr-FR"/>
        </a:p>
      </dgm:t>
    </dgm:pt>
    <dgm:pt modelId="{DA99FCBD-02E4-4F31-B77E-D538514ED69C}" type="sibTrans" cxnId="{547F8F94-FAFE-4715-8219-DD2B54D13567}">
      <dgm:prSet/>
      <dgm:spPr/>
      <dgm:t>
        <a:bodyPr/>
        <a:lstStyle/>
        <a:p>
          <a:endParaRPr lang="fr-FR"/>
        </a:p>
      </dgm:t>
    </dgm:pt>
    <dgm:pt modelId="{92391E7F-CC9B-482B-8ED9-8DDF99C16911}">
      <dgm:prSet phldrT="[Texte]"/>
      <dgm:spPr/>
      <dgm:t>
        <a:bodyPr/>
        <a:lstStyle/>
        <a:p>
          <a:r>
            <a:rPr lang="fr-FR" dirty="0"/>
            <a:t>Se justifie souvent</a:t>
          </a:r>
        </a:p>
      </dgm:t>
    </dgm:pt>
    <dgm:pt modelId="{276E27AE-2D0C-4804-9630-A6611DC16613}" type="parTrans" cxnId="{3BCBCFBD-C7A7-4660-BED2-400BEA3D4B1C}">
      <dgm:prSet/>
      <dgm:spPr/>
      <dgm:t>
        <a:bodyPr/>
        <a:lstStyle/>
        <a:p>
          <a:endParaRPr lang="fr-FR"/>
        </a:p>
      </dgm:t>
    </dgm:pt>
    <dgm:pt modelId="{83A862C3-6178-4B5C-9FC7-0C9DC2569D32}" type="sibTrans" cxnId="{3BCBCFBD-C7A7-4660-BED2-400BEA3D4B1C}">
      <dgm:prSet/>
      <dgm:spPr/>
      <dgm:t>
        <a:bodyPr/>
        <a:lstStyle/>
        <a:p>
          <a:endParaRPr lang="fr-FR"/>
        </a:p>
      </dgm:t>
    </dgm:pt>
    <dgm:pt modelId="{1D5A5CF2-6A53-4F33-9E10-19CCA7203EB6}">
      <dgm:prSet phldrT="[Texte]"/>
      <dgm:spPr/>
      <dgm:t>
        <a:bodyPr/>
        <a:lstStyle/>
        <a:p>
          <a:r>
            <a:rPr lang="fr-FR" dirty="0"/>
            <a:t>N’exprime pas ses attentes</a:t>
          </a:r>
        </a:p>
      </dgm:t>
    </dgm:pt>
    <dgm:pt modelId="{3B9CD759-92BA-46B2-98D4-0CADE63F69D2}" type="parTrans" cxnId="{D2345FCE-F1B3-49D0-AF45-B1712A7BFC1C}">
      <dgm:prSet/>
      <dgm:spPr/>
      <dgm:t>
        <a:bodyPr/>
        <a:lstStyle/>
        <a:p>
          <a:endParaRPr lang="fr-FR"/>
        </a:p>
      </dgm:t>
    </dgm:pt>
    <dgm:pt modelId="{783BC5D6-2A30-490E-B1A9-6052D271C1B5}" type="sibTrans" cxnId="{D2345FCE-F1B3-49D0-AF45-B1712A7BFC1C}">
      <dgm:prSet/>
      <dgm:spPr/>
      <dgm:t>
        <a:bodyPr/>
        <a:lstStyle/>
        <a:p>
          <a:endParaRPr lang="fr-FR"/>
        </a:p>
      </dgm:t>
    </dgm:pt>
    <dgm:pt modelId="{964881DE-6E74-412F-933F-F0169E88C126}" type="pres">
      <dgm:prSet presAssocID="{CA3D10AE-9175-4152-A4AC-8B370A8A22E6}" presName="cycle" presStyleCnt="0">
        <dgm:presLayoutVars>
          <dgm:dir/>
          <dgm:resizeHandles val="exact"/>
        </dgm:presLayoutVars>
      </dgm:prSet>
      <dgm:spPr/>
      <dgm:t>
        <a:bodyPr/>
        <a:lstStyle/>
        <a:p>
          <a:endParaRPr lang="fr-FR"/>
        </a:p>
      </dgm:t>
    </dgm:pt>
    <dgm:pt modelId="{EA6E6D9E-F43C-48BC-BC66-90A78D06EC88}" type="pres">
      <dgm:prSet presAssocID="{DD8B0C7C-40FA-4891-B52C-FC91F11D562C}" presName="node" presStyleLbl="node1" presStyleIdx="0" presStyleCnt="5">
        <dgm:presLayoutVars>
          <dgm:bulletEnabled val="1"/>
        </dgm:presLayoutVars>
      </dgm:prSet>
      <dgm:spPr/>
      <dgm:t>
        <a:bodyPr/>
        <a:lstStyle/>
        <a:p>
          <a:endParaRPr lang="fr-FR"/>
        </a:p>
      </dgm:t>
    </dgm:pt>
    <dgm:pt modelId="{5E45CAB0-0A94-47A0-AEB5-1FE655C3DF4E}" type="pres">
      <dgm:prSet presAssocID="{DD8B0C7C-40FA-4891-B52C-FC91F11D562C}" presName="spNode" presStyleCnt="0"/>
      <dgm:spPr/>
    </dgm:pt>
    <dgm:pt modelId="{C12CF263-D21A-4DFB-8515-D7E048348C60}" type="pres">
      <dgm:prSet presAssocID="{1CA9D51A-D1B9-4062-818B-369A70744E21}" presName="sibTrans" presStyleLbl="sibTrans1D1" presStyleIdx="0" presStyleCnt="5"/>
      <dgm:spPr/>
      <dgm:t>
        <a:bodyPr/>
        <a:lstStyle/>
        <a:p>
          <a:endParaRPr lang="fr-FR"/>
        </a:p>
      </dgm:t>
    </dgm:pt>
    <dgm:pt modelId="{FDA6ACA7-9FC0-444D-B682-A31A2A88518B}" type="pres">
      <dgm:prSet presAssocID="{6CDB7B35-4225-4F72-83ED-BC0847556146}" presName="node" presStyleLbl="node1" presStyleIdx="1" presStyleCnt="5">
        <dgm:presLayoutVars>
          <dgm:bulletEnabled val="1"/>
        </dgm:presLayoutVars>
      </dgm:prSet>
      <dgm:spPr/>
      <dgm:t>
        <a:bodyPr/>
        <a:lstStyle/>
        <a:p>
          <a:endParaRPr lang="fr-FR"/>
        </a:p>
      </dgm:t>
    </dgm:pt>
    <dgm:pt modelId="{C538512B-4F35-4BC5-BF12-D8BE9320EBFC}" type="pres">
      <dgm:prSet presAssocID="{6CDB7B35-4225-4F72-83ED-BC0847556146}" presName="spNode" presStyleCnt="0"/>
      <dgm:spPr/>
    </dgm:pt>
    <dgm:pt modelId="{1432BFC4-2BE0-4B5E-8B04-9DD6A9CBD909}" type="pres">
      <dgm:prSet presAssocID="{9B5B7431-4922-406D-ACFD-3F7D4E82DBB4}" presName="sibTrans" presStyleLbl="sibTrans1D1" presStyleIdx="1" presStyleCnt="5"/>
      <dgm:spPr/>
      <dgm:t>
        <a:bodyPr/>
        <a:lstStyle/>
        <a:p>
          <a:endParaRPr lang="fr-FR"/>
        </a:p>
      </dgm:t>
    </dgm:pt>
    <dgm:pt modelId="{B2C979B4-7008-44FE-90EF-0A2E17A1441A}" type="pres">
      <dgm:prSet presAssocID="{EC2D68EC-E0C9-474C-84CE-28B61B35FB6D}" presName="node" presStyleLbl="node1" presStyleIdx="2" presStyleCnt="5" custScaleX="132315" custScaleY="83568">
        <dgm:presLayoutVars>
          <dgm:bulletEnabled val="1"/>
        </dgm:presLayoutVars>
      </dgm:prSet>
      <dgm:spPr/>
      <dgm:t>
        <a:bodyPr/>
        <a:lstStyle/>
        <a:p>
          <a:endParaRPr lang="fr-FR"/>
        </a:p>
      </dgm:t>
    </dgm:pt>
    <dgm:pt modelId="{ACA7C2BA-81C7-4C9C-8388-C9F9BC2A9D6C}" type="pres">
      <dgm:prSet presAssocID="{EC2D68EC-E0C9-474C-84CE-28B61B35FB6D}" presName="spNode" presStyleCnt="0"/>
      <dgm:spPr/>
    </dgm:pt>
    <dgm:pt modelId="{3FAED4FA-3C9E-4177-B8D1-14A99FC3E938}" type="pres">
      <dgm:prSet presAssocID="{DA99FCBD-02E4-4F31-B77E-D538514ED69C}" presName="sibTrans" presStyleLbl="sibTrans1D1" presStyleIdx="2" presStyleCnt="5"/>
      <dgm:spPr/>
      <dgm:t>
        <a:bodyPr/>
        <a:lstStyle/>
        <a:p>
          <a:endParaRPr lang="fr-FR"/>
        </a:p>
      </dgm:t>
    </dgm:pt>
    <dgm:pt modelId="{4A9D84C5-1453-4B49-A816-C319A0C82973}" type="pres">
      <dgm:prSet presAssocID="{92391E7F-CC9B-482B-8ED9-8DDF99C16911}" presName="node" presStyleLbl="node1" presStyleIdx="3" presStyleCnt="5">
        <dgm:presLayoutVars>
          <dgm:bulletEnabled val="1"/>
        </dgm:presLayoutVars>
      </dgm:prSet>
      <dgm:spPr/>
      <dgm:t>
        <a:bodyPr/>
        <a:lstStyle/>
        <a:p>
          <a:endParaRPr lang="fr-FR"/>
        </a:p>
      </dgm:t>
    </dgm:pt>
    <dgm:pt modelId="{858AB8C9-F057-41A8-B07A-A17F9EA95B5C}" type="pres">
      <dgm:prSet presAssocID="{92391E7F-CC9B-482B-8ED9-8DDF99C16911}" presName="spNode" presStyleCnt="0"/>
      <dgm:spPr/>
    </dgm:pt>
    <dgm:pt modelId="{D21854ED-09A4-4BF8-8A41-CF59DDB3BFDD}" type="pres">
      <dgm:prSet presAssocID="{83A862C3-6178-4B5C-9FC7-0C9DC2569D32}" presName="sibTrans" presStyleLbl="sibTrans1D1" presStyleIdx="3" presStyleCnt="5"/>
      <dgm:spPr/>
      <dgm:t>
        <a:bodyPr/>
        <a:lstStyle/>
        <a:p>
          <a:endParaRPr lang="fr-FR"/>
        </a:p>
      </dgm:t>
    </dgm:pt>
    <dgm:pt modelId="{3D807C00-7C0C-4BBD-84D1-160707702310}" type="pres">
      <dgm:prSet presAssocID="{1D5A5CF2-6A53-4F33-9E10-19CCA7203EB6}" presName="node" presStyleLbl="node1" presStyleIdx="4" presStyleCnt="5">
        <dgm:presLayoutVars>
          <dgm:bulletEnabled val="1"/>
        </dgm:presLayoutVars>
      </dgm:prSet>
      <dgm:spPr/>
      <dgm:t>
        <a:bodyPr/>
        <a:lstStyle/>
        <a:p>
          <a:endParaRPr lang="fr-FR"/>
        </a:p>
      </dgm:t>
    </dgm:pt>
    <dgm:pt modelId="{569CE543-3206-4ABC-A9B2-A8786EC3BCBA}" type="pres">
      <dgm:prSet presAssocID="{1D5A5CF2-6A53-4F33-9E10-19CCA7203EB6}" presName="spNode" presStyleCnt="0"/>
      <dgm:spPr/>
    </dgm:pt>
    <dgm:pt modelId="{0BE84605-7B88-439E-83F3-BCFF262F5412}" type="pres">
      <dgm:prSet presAssocID="{783BC5D6-2A30-490E-B1A9-6052D271C1B5}" presName="sibTrans" presStyleLbl="sibTrans1D1" presStyleIdx="4" presStyleCnt="5"/>
      <dgm:spPr/>
      <dgm:t>
        <a:bodyPr/>
        <a:lstStyle/>
        <a:p>
          <a:endParaRPr lang="fr-FR"/>
        </a:p>
      </dgm:t>
    </dgm:pt>
  </dgm:ptLst>
  <dgm:cxnLst>
    <dgm:cxn modelId="{3B785D5C-2DDB-4D5D-8AD2-68DE1B0AC472}" type="presOf" srcId="{DA99FCBD-02E4-4F31-B77E-D538514ED69C}" destId="{3FAED4FA-3C9E-4177-B8D1-14A99FC3E938}" srcOrd="0" destOrd="0" presId="urn:microsoft.com/office/officeart/2005/8/layout/cycle6"/>
    <dgm:cxn modelId="{3B9EF7CF-94D8-483A-A554-A6910B4FA65D}" type="presOf" srcId="{83A862C3-6178-4B5C-9FC7-0C9DC2569D32}" destId="{D21854ED-09A4-4BF8-8A41-CF59DDB3BFDD}" srcOrd="0" destOrd="0" presId="urn:microsoft.com/office/officeart/2005/8/layout/cycle6"/>
    <dgm:cxn modelId="{91FC91BB-B6AB-4C43-BC2B-D47587475405}" type="presOf" srcId="{92391E7F-CC9B-482B-8ED9-8DDF99C16911}" destId="{4A9D84C5-1453-4B49-A816-C319A0C82973}" srcOrd="0" destOrd="0" presId="urn:microsoft.com/office/officeart/2005/8/layout/cycle6"/>
    <dgm:cxn modelId="{9C4567C3-6F6C-4EA3-AF8D-85A6571DB107}" type="presOf" srcId="{DD8B0C7C-40FA-4891-B52C-FC91F11D562C}" destId="{EA6E6D9E-F43C-48BC-BC66-90A78D06EC88}" srcOrd="0" destOrd="0" presId="urn:microsoft.com/office/officeart/2005/8/layout/cycle6"/>
    <dgm:cxn modelId="{D2345FCE-F1B3-49D0-AF45-B1712A7BFC1C}" srcId="{CA3D10AE-9175-4152-A4AC-8B370A8A22E6}" destId="{1D5A5CF2-6A53-4F33-9E10-19CCA7203EB6}" srcOrd="4" destOrd="0" parTransId="{3B9CD759-92BA-46B2-98D4-0CADE63F69D2}" sibTransId="{783BC5D6-2A30-490E-B1A9-6052D271C1B5}"/>
    <dgm:cxn modelId="{E6611FBC-6CD0-465F-BD3F-0FB20DEA043F}" type="presOf" srcId="{1CA9D51A-D1B9-4062-818B-369A70744E21}" destId="{C12CF263-D21A-4DFB-8515-D7E048348C60}" srcOrd="0" destOrd="0" presId="urn:microsoft.com/office/officeart/2005/8/layout/cycle6"/>
    <dgm:cxn modelId="{93D66F50-5FC3-44D5-A0D3-2589A093DC47}" type="presOf" srcId="{9B5B7431-4922-406D-ACFD-3F7D4E82DBB4}" destId="{1432BFC4-2BE0-4B5E-8B04-9DD6A9CBD909}" srcOrd="0" destOrd="0" presId="urn:microsoft.com/office/officeart/2005/8/layout/cycle6"/>
    <dgm:cxn modelId="{90CAAE69-0B0F-4F92-AA51-F735A029BC07}" type="presOf" srcId="{1D5A5CF2-6A53-4F33-9E10-19CCA7203EB6}" destId="{3D807C00-7C0C-4BBD-84D1-160707702310}" srcOrd="0" destOrd="0" presId="urn:microsoft.com/office/officeart/2005/8/layout/cycle6"/>
    <dgm:cxn modelId="{C6670FE6-685E-4E01-A91E-22813A9A57AB}" type="presOf" srcId="{783BC5D6-2A30-490E-B1A9-6052D271C1B5}" destId="{0BE84605-7B88-439E-83F3-BCFF262F5412}" srcOrd="0" destOrd="0" presId="urn:microsoft.com/office/officeart/2005/8/layout/cycle6"/>
    <dgm:cxn modelId="{CA418C72-9D03-4F5A-9DC5-035A4DE4E22E}" srcId="{CA3D10AE-9175-4152-A4AC-8B370A8A22E6}" destId="{6CDB7B35-4225-4F72-83ED-BC0847556146}" srcOrd="1" destOrd="0" parTransId="{9634FEE0-AF81-46CF-8A50-C15658CEAC68}" sibTransId="{9B5B7431-4922-406D-ACFD-3F7D4E82DBB4}"/>
    <dgm:cxn modelId="{2E09A078-5C6A-42D9-9A03-830C585A1CAD}" type="presOf" srcId="{CA3D10AE-9175-4152-A4AC-8B370A8A22E6}" destId="{964881DE-6E74-412F-933F-F0169E88C126}" srcOrd="0" destOrd="0" presId="urn:microsoft.com/office/officeart/2005/8/layout/cycle6"/>
    <dgm:cxn modelId="{3BCBCFBD-C7A7-4660-BED2-400BEA3D4B1C}" srcId="{CA3D10AE-9175-4152-A4AC-8B370A8A22E6}" destId="{92391E7F-CC9B-482B-8ED9-8DDF99C16911}" srcOrd="3" destOrd="0" parTransId="{276E27AE-2D0C-4804-9630-A6611DC16613}" sibTransId="{83A862C3-6178-4B5C-9FC7-0C9DC2569D32}"/>
    <dgm:cxn modelId="{C5F46F4D-D66B-408C-8301-A49949320A4E}" type="presOf" srcId="{6CDB7B35-4225-4F72-83ED-BC0847556146}" destId="{FDA6ACA7-9FC0-444D-B682-A31A2A88518B}" srcOrd="0" destOrd="0" presId="urn:microsoft.com/office/officeart/2005/8/layout/cycle6"/>
    <dgm:cxn modelId="{54638437-593C-474A-AA7F-41FAD31EBA73}" srcId="{CA3D10AE-9175-4152-A4AC-8B370A8A22E6}" destId="{DD8B0C7C-40FA-4891-B52C-FC91F11D562C}" srcOrd="0" destOrd="0" parTransId="{0581B82F-2E93-4208-881D-3C938EC0AAE1}" sibTransId="{1CA9D51A-D1B9-4062-818B-369A70744E21}"/>
    <dgm:cxn modelId="{8C57B766-09CF-42F0-9897-92BC4D0E116C}" type="presOf" srcId="{EC2D68EC-E0C9-474C-84CE-28B61B35FB6D}" destId="{B2C979B4-7008-44FE-90EF-0A2E17A1441A}" srcOrd="0" destOrd="0" presId="urn:microsoft.com/office/officeart/2005/8/layout/cycle6"/>
    <dgm:cxn modelId="{547F8F94-FAFE-4715-8219-DD2B54D13567}" srcId="{CA3D10AE-9175-4152-A4AC-8B370A8A22E6}" destId="{EC2D68EC-E0C9-474C-84CE-28B61B35FB6D}" srcOrd="2" destOrd="0" parTransId="{92D06F65-4284-4511-9250-E8C462672CFF}" sibTransId="{DA99FCBD-02E4-4F31-B77E-D538514ED69C}"/>
    <dgm:cxn modelId="{26329F89-A822-47A6-B3C4-97DFB8639688}" type="presParOf" srcId="{964881DE-6E74-412F-933F-F0169E88C126}" destId="{EA6E6D9E-F43C-48BC-BC66-90A78D06EC88}" srcOrd="0" destOrd="0" presId="urn:microsoft.com/office/officeart/2005/8/layout/cycle6"/>
    <dgm:cxn modelId="{C9BADBAC-7F80-4FCE-B91E-E4094C18FB42}" type="presParOf" srcId="{964881DE-6E74-412F-933F-F0169E88C126}" destId="{5E45CAB0-0A94-47A0-AEB5-1FE655C3DF4E}" srcOrd="1" destOrd="0" presId="urn:microsoft.com/office/officeart/2005/8/layout/cycle6"/>
    <dgm:cxn modelId="{933278F5-91F6-4997-B9F7-54AE8FEDC66F}" type="presParOf" srcId="{964881DE-6E74-412F-933F-F0169E88C126}" destId="{C12CF263-D21A-4DFB-8515-D7E048348C60}" srcOrd="2" destOrd="0" presId="urn:microsoft.com/office/officeart/2005/8/layout/cycle6"/>
    <dgm:cxn modelId="{3C731BAB-7446-43C3-ADEE-F6DAA1BEDC01}" type="presParOf" srcId="{964881DE-6E74-412F-933F-F0169E88C126}" destId="{FDA6ACA7-9FC0-444D-B682-A31A2A88518B}" srcOrd="3" destOrd="0" presId="urn:microsoft.com/office/officeart/2005/8/layout/cycle6"/>
    <dgm:cxn modelId="{4ED19078-4830-4F77-AF87-97C7B1951044}" type="presParOf" srcId="{964881DE-6E74-412F-933F-F0169E88C126}" destId="{C538512B-4F35-4BC5-BF12-D8BE9320EBFC}" srcOrd="4" destOrd="0" presId="urn:microsoft.com/office/officeart/2005/8/layout/cycle6"/>
    <dgm:cxn modelId="{0ED0C382-DCFF-4259-8EE3-E643C703C3C4}" type="presParOf" srcId="{964881DE-6E74-412F-933F-F0169E88C126}" destId="{1432BFC4-2BE0-4B5E-8B04-9DD6A9CBD909}" srcOrd="5" destOrd="0" presId="urn:microsoft.com/office/officeart/2005/8/layout/cycle6"/>
    <dgm:cxn modelId="{24AC3814-B478-4194-93E0-854233122658}" type="presParOf" srcId="{964881DE-6E74-412F-933F-F0169E88C126}" destId="{B2C979B4-7008-44FE-90EF-0A2E17A1441A}" srcOrd="6" destOrd="0" presId="urn:microsoft.com/office/officeart/2005/8/layout/cycle6"/>
    <dgm:cxn modelId="{4838A6F4-2950-4FF2-87F8-002AFF3A9D62}" type="presParOf" srcId="{964881DE-6E74-412F-933F-F0169E88C126}" destId="{ACA7C2BA-81C7-4C9C-8388-C9F9BC2A9D6C}" srcOrd="7" destOrd="0" presId="urn:microsoft.com/office/officeart/2005/8/layout/cycle6"/>
    <dgm:cxn modelId="{892BEE54-D261-4DEA-9732-EBBFB37E5693}" type="presParOf" srcId="{964881DE-6E74-412F-933F-F0169E88C126}" destId="{3FAED4FA-3C9E-4177-B8D1-14A99FC3E938}" srcOrd="8" destOrd="0" presId="urn:microsoft.com/office/officeart/2005/8/layout/cycle6"/>
    <dgm:cxn modelId="{8E428949-D4AF-43E3-9B30-AD5DC51DAF13}" type="presParOf" srcId="{964881DE-6E74-412F-933F-F0169E88C126}" destId="{4A9D84C5-1453-4B49-A816-C319A0C82973}" srcOrd="9" destOrd="0" presId="urn:microsoft.com/office/officeart/2005/8/layout/cycle6"/>
    <dgm:cxn modelId="{481437A2-0CF9-4C45-99AA-FF05413DE7CA}" type="presParOf" srcId="{964881DE-6E74-412F-933F-F0169E88C126}" destId="{858AB8C9-F057-41A8-B07A-A17F9EA95B5C}" srcOrd="10" destOrd="0" presId="urn:microsoft.com/office/officeart/2005/8/layout/cycle6"/>
    <dgm:cxn modelId="{4D117E41-C5A1-49FF-99FC-CAE0F82F6B80}" type="presParOf" srcId="{964881DE-6E74-412F-933F-F0169E88C126}" destId="{D21854ED-09A4-4BF8-8A41-CF59DDB3BFDD}" srcOrd="11" destOrd="0" presId="urn:microsoft.com/office/officeart/2005/8/layout/cycle6"/>
    <dgm:cxn modelId="{1D130E8E-E83F-4BA4-B848-AE8B56B86EE5}" type="presParOf" srcId="{964881DE-6E74-412F-933F-F0169E88C126}" destId="{3D807C00-7C0C-4BBD-84D1-160707702310}" srcOrd="12" destOrd="0" presId="urn:microsoft.com/office/officeart/2005/8/layout/cycle6"/>
    <dgm:cxn modelId="{EB518F7F-25B9-4889-B91A-10FEAAC035AF}" type="presParOf" srcId="{964881DE-6E74-412F-933F-F0169E88C126}" destId="{569CE543-3206-4ABC-A9B2-A8786EC3BCBA}" srcOrd="13" destOrd="0" presId="urn:microsoft.com/office/officeart/2005/8/layout/cycle6"/>
    <dgm:cxn modelId="{F9D7AF66-210E-4108-A235-A5BA76E01CFE}" type="presParOf" srcId="{964881DE-6E74-412F-933F-F0169E88C126}" destId="{0BE84605-7B88-439E-83F3-BCFF262F541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0149C1-CE1A-4075-A095-B4710DC656D9}" type="doc">
      <dgm:prSet loTypeId="urn:microsoft.com/office/officeart/2005/8/layout/cycle6" loCatId="cycle" qsTypeId="urn:microsoft.com/office/officeart/2005/8/quickstyle/simple4" qsCatId="simple" csTypeId="urn:microsoft.com/office/officeart/2005/8/colors/accent2_2" csCatId="accent2" phldr="1"/>
      <dgm:spPr/>
      <dgm:t>
        <a:bodyPr/>
        <a:lstStyle/>
        <a:p>
          <a:endParaRPr lang="fr-FR"/>
        </a:p>
      </dgm:t>
    </dgm:pt>
    <dgm:pt modelId="{0C32EEAC-8831-4881-847A-F75C11768209}">
      <dgm:prSet phldrT="[Texte]"/>
      <dgm:spPr/>
      <dgm:t>
        <a:bodyPr/>
        <a:lstStyle/>
        <a:p>
          <a:r>
            <a:rPr lang="fr-FR" dirty="0"/>
            <a:t>Se lamente face aux problèmes </a:t>
          </a:r>
        </a:p>
      </dgm:t>
    </dgm:pt>
    <dgm:pt modelId="{66D550A1-C977-48A4-AB4C-6D422AC01E7B}" type="parTrans" cxnId="{86B2FCD0-FB2F-4057-BCBC-15A5BBF23ECA}">
      <dgm:prSet/>
      <dgm:spPr/>
      <dgm:t>
        <a:bodyPr/>
        <a:lstStyle/>
        <a:p>
          <a:endParaRPr lang="fr-FR"/>
        </a:p>
      </dgm:t>
    </dgm:pt>
    <dgm:pt modelId="{FBFA5566-746C-453E-8193-630227FA0CD4}" type="sibTrans" cxnId="{86B2FCD0-FB2F-4057-BCBC-15A5BBF23ECA}">
      <dgm:prSet/>
      <dgm:spPr/>
      <dgm:t>
        <a:bodyPr/>
        <a:lstStyle/>
        <a:p>
          <a:endParaRPr lang="fr-FR"/>
        </a:p>
      </dgm:t>
    </dgm:pt>
    <dgm:pt modelId="{CD9B67AA-4A36-4F1C-AD7C-286E2D42C577}">
      <dgm:prSet phldrT="[Texte]"/>
      <dgm:spPr/>
      <dgm:t>
        <a:bodyPr/>
        <a:lstStyle/>
        <a:p>
          <a:r>
            <a:rPr lang="fr-FR" dirty="0"/>
            <a:t>Ne coopère pas</a:t>
          </a:r>
        </a:p>
      </dgm:t>
    </dgm:pt>
    <dgm:pt modelId="{70F13823-E4E2-483B-A608-17575C673DF6}" type="parTrans" cxnId="{F3BDB7DF-1582-49C1-83FB-09034C350497}">
      <dgm:prSet/>
      <dgm:spPr/>
      <dgm:t>
        <a:bodyPr/>
        <a:lstStyle/>
        <a:p>
          <a:endParaRPr lang="fr-FR"/>
        </a:p>
      </dgm:t>
    </dgm:pt>
    <dgm:pt modelId="{CBB2C574-C5E7-442F-9C22-D1A99722563C}" type="sibTrans" cxnId="{F3BDB7DF-1582-49C1-83FB-09034C350497}">
      <dgm:prSet/>
      <dgm:spPr/>
      <dgm:t>
        <a:bodyPr/>
        <a:lstStyle/>
        <a:p>
          <a:endParaRPr lang="fr-FR"/>
        </a:p>
      </dgm:t>
    </dgm:pt>
    <dgm:pt modelId="{9AB01B2A-9321-4ED5-8E0D-3428C916D301}">
      <dgm:prSet phldrT="[Texte]"/>
      <dgm:spPr/>
      <dgm:t>
        <a:bodyPr/>
        <a:lstStyle/>
        <a:p>
          <a:r>
            <a:rPr lang="fr-FR" dirty="0"/>
            <a:t>Dénigrement, cynisme</a:t>
          </a:r>
        </a:p>
      </dgm:t>
    </dgm:pt>
    <dgm:pt modelId="{E86B276E-A02B-40F9-81EF-63ADBB15C8E8}" type="parTrans" cxnId="{86A32955-B214-4E3A-A569-7B61613AAD6B}">
      <dgm:prSet/>
      <dgm:spPr/>
      <dgm:t>
        <a:bodyPr/>
        <a:lstStyle/>
        <a:p>
          <a:endParaRPr lang="fr-FR"/>
        </a:p>
      </dgm:t>
    </dgm:pt>
    <dgm:pt modelId="{26223265-C0B8-471E-A22D-BF69F0D3F47A}" type="sibTrans" cxnId="{86A32955-B214-4E3A-A569-7B61613AAD6B}">
      <dgm:prSet/>
      <dgm:spPr/>
      <dgm:t>
        <a:bodyPr/>
        <a:lstStyle/>
        <a:p>
          <a:endParaRPr lang="fr-FR"/>
        </a:p>
      </dgm:t>
    </dgm:pt>
    <dgm:pt modelId="{F06445EC-576A-4C3F-9196-F49262EBC89E}">
      <dgm:prSet phldrT="[Texte]"/>
      <dgm:spPr/>
      <dgm:t>
        <a:bodyPr/>
        <a:lstStyle/>
        <a:p>
          <a:r>
            <a:rPr lang="fr-FR" dirty="0"/>
            <a:t>Agit le moins possible</a:t>
          </a:r>
        </a:p>
      </dgm:t>
    </dgm:pt>
    <dgm:pt modelId="{C59524C5-BA75-44C0-B731-1348940B8FBF}" type="parTrans" cxnId="{6AE51DAE-78EC-4643-883B-C882C88A7C9F}">
      <dgm:prSet/>
      <dgm:spPr/>
      <dgm:t>
        <a:bodyPr/>
        <a:lstStyle/>
        <a:p>
          <a:endParaRPr lang="fr-FR"/>
        </a:p>
      </dgm:t>
    </dgm:pt>
    <dgm:pt modelId="{91BF6DF2-F273-48B7-9D1E-626FA44FDD5F}" type="sibTrans" cxnId="{6AE51DAE-78EC-4643-883B-C882C88A7C9F}">
      <dgm:prSet/>
      <dgm:spPr/>
      <dgm:t>
        <a:bodyPr/>
        <a:lstStyle/>
        <a:p>
          <a:endParaRPr lang="fr-FR"/>
        </a:p>
      </dgm:t>
    </dgm:pt>
    <dgm:pt modelId="{DC712256-1371-4514-B58B-497008170413}">
      <dgm:prSet phldrT="[Texte]"/>
      <dgm:spPr/>
      <dgm:t>
        <a:bodyPr/>
        <a:lstStyle/>
        <a:p>
          <a:r>
            <a:rPr lang="fr-FR" dirty="0"/>
            <a:t>N’essaie pas de résoudre les problèmes</a:t>
          </a:r>
        </a:p>
      </dgm:t>
    </dgm:pt>
    <dgm:pt modelId="{862925E1-6615-4A13-94FE-87557B6DB1B3}" type="sibTrans" cxnId="{374AFEB5-872C-41A9-BB43-8E577B94F52B}">
      <dgm:prSet/>
      <dgm:spPr/>
      <dgm:t>
        <a:bodyPr/>
        <a:lstStyle/>
        <a:p>
          <a:endParaRPr lang="fr-FR"/>
        </a:p>
      </dgm:t>
    </dgm:pt>
    <dgm:pt modelId="{5DF68889-8B0E-4009-91D1-2A66E9B831C1}" type="parTrans" cxnId="{374AFEB5-872C-41A9-BB43-8E577B94F52B}">
      <dgm:prSet/>
      <dgm:spPr/>
      <dgm:t>
        <a:bodyPr/>
        <a:lstStyle/>
        <a:p>
          <a:endParaRPr lang="fr-FR"/>
        </a:p>
      </dgm:t>
    </dgm:pt>
    <dgm:pt modelId="{C7C969F8-E7E2-4E4A-A839-9287243DC0B3}" type="pres">
      <dgm:prSet presAssocID="{990149C1-CE1A-4075-A095-B4710DC656D9}" presName="cycle" presStyleCnt="0">
        <dgm:presLayoutVars>
          <dgm:dir/>
          <dgm:resizeHandles val="exact"/>
        </dgm:presLayoutVars>
      </dgm:prSet>
      <dgm:spPr/>
      <dgm:t>
        <a:bodyPr/>
        <a:lstStyle/>
        <a:p>
          <a:endParaRPr lang="fr-FR"/>
        </a:p>
      </dgm:t>
    </dgm:pt>
    <dgm:pt modelId="{5A29CF85-1BC7-4EC8-A023-42765613B3BA}" type="pres">
      <dgm:prSet presAssocID="{0C32EEAC-8831-4881-847A-F75C11768209}" presName="node" presStyleLbl="node1" presStyleIdx="0" presStyleCnt="5">
        <dgm:presLayoutVars>
          <dgm:bulletEnabled val="1"/>
        </dgm:presLayoutVars>
      </dgm:prSet>
      <dgm:spPr/>
      <dgm:t>
        <a:bodyPr/>
        <a:lstStyle/>
        <a:p>
          <a:endParaRPr lang="fr-FR"/>
        </a:p>
      </dgm:t>
    </dgm:pt>
    <dgm:pt modelId="{C5E86962-D6B5-441B-9068-7FA3F0F10E8E}" type="pres">
      <dgm:prSet presAssocID="{0C32EEAC-8831-4881-847A-F75C11768209}" presName="spNode" presStyleCnt="0"/>
      <dgm:spPr/>
    </dgm:pt>
    <dgm:pt modelId="{26FFC376-7DCB-4CF0-870C-F15710308543}" type="pres">
      <dgm:prSet presAssocID="{FBFA5566-746C-453E-8193-630227FA0CD4}" presName="sibTrans" presStyleLbl="sibTrans1D1" presStyleIdx="0" presStyleCnt="5"/>
      <dgm:spPr/>
      <dgm:t>
        <a:bodyPr/>
        <a:lstStyle/>
        <a:p>
          <a:endParaRPr lang="fr-FR"/>
        </a:p>
      </dgm:t>
    </dgm:pt>
    <dgm:pt modelId="{DF0E8D22-2E5E-420D-8934-C700F630A1EF}" type="pres">
      <dgm:prSet presAssocID="{CD9B67AA-4A36-4F1C-AD7C-286E2D42C577}" presName="node" presStyleLbl="node1" presStyleIdx="1" presStyleCnt="5">
        <dgm:presLayoutVars>
          <dgm:bulletEnabled val="1"/>
        </dgm:presLayoutVars>
      </dgm:prSet>
      <dgm:spPr/>
      <dgm:t>
        <a:bodyPr/>
        <a:lstStyle/>
        <a:p>
          <a:endParaRPr lang="fr-FR"/>
        </a:p>
      </dgm:t>
    </dgm:pt>
    <dgm:pt modelId="{4974BC78-F118-4244-99C5-CB133E5C8DB6}" type="pres">
      <dgm:prSet presAssocID="{CD9B67AA-4A36-4F1C-AD7C-286E2D42C577}" presName="spNode" presStyleCnt="0"/>
      <dgm:spPr/>
    </dgm:pt>
    <dgm:pt modelId="{59647BE0-23E3-41AF-99DE-8AA91E85BC23}" type="pres">
      <dgm:prSet presAssocID="{CBB2C574-C5E7-442F-9C22-D1A99722563C}" presName="sibTrans" presStyleLbl="sibTrans1D1" presStyleIdx="1" presStyleCnt="5"/>
      <dgm:spPr/>
      <dgm:t>
        <a:bodyPr/>
        <a:lstStyle/>
        <a:p>
          <a:endParaRPr lang="fr-FR"/>
        </a:p>
      </dgm:t>
    </dgm:pt>
    <dgm:pt modelId="{F3E64B36-D674-4EED-9B16-A3C20DE663D5}" type="pres">
      <dgm:prSet presAssocID="{DC712256-1371-4514-B58B-497008170413}" presName="node" presStyleLbl="node1" presStyleIdx="2" presStyleCnt="5">
        <dgm:presLayoutVars>
          <dgm:bulletEnabled val="1"/>
        </dgm:presLayoutVars>
      </dgm:prSet>
      <dgm:spPr/>
      <dgm:t>
        <a:bodyPr/>
        <a:lstStyle/>
        <a:p>
          <a:endParaRPr lang="fr-FR"/>
        </a:p>
      </dgm:t>
    </dgm:pt>
    <dgm:pt modelId="{E9966B46-B782-4CDC-A549-2DE17242FF4E}" type="pres">
      <dgm:prSet presAssocID="{DC712256-1371-4514-B58B-497008170413}" presName="spNode" presStyleCnt="0"/>
      <dgm:spPr/>
    </dgm:pt>
    <dgm:pt modelId="{6598D69F-7CF3-4E23-AE45-BE7E2D18A443}" type="pres">
      <dgm:prSet presAssocID="{862925E1-6615-4A13-94FE-87557B6DB1B3}" presName="sibTrans" presStyleLbl="sibTrans1D1" presStyleIdx="2" presStyleCnt="5"/>
      <dgm:spPr/>
      <dgm:t>
        <a:bodyPr/>
        <a:lstStyle/>
        <a:p>
          <a:endParaRPr lang="fr-FR"/>
        </a:p>
      </dgm:t>
    </dgm:pt>
    <dgm:pt modelId="{D574355D-F736-4790-B89C-57B0032870DD}" type="pres">
      <dgm:prSet presAssocID="{9AB01B2A-9321-4ED5-8E0D-3428C916D301}" presName="node" presStyleLbl="node1" presStyleIdx="3" presStyleCnt="5">
        <dgm:presLayoutVars>
          <dgm:bulletEnabled val="1"/>
        </dgm:presLayoutVars>
      </dgm:prSet>
      <dgm:spPr/>
      <dgm:t>
        <a:bodyPr/>
        <a:lstStyle/>
        <a:p>
          <a:endParaRPr lang="fr-FR"/>
        </a:p>
      </dgm:t>
    </dgm:pt>
    <dgm:pt modelId="{5B1C6D4C-755A-43BD-9427-B1B35339198C}" type="pres">
      <dgm:prSet presAssocID="{9AB01B2A-9321-4ED5-8E0D-3428C916D301}" presName="spNode" presStyleCnt="0"/>
      <dgm:spPr/>
    </dgm:pt>
    <dgm:pt modelId="{3225B109-8ADE-4A35-9D00-A7166E5A8703}" type="pres">
      <dgm:prSet presAssocID="{26223265-C0B8-471E-A22D-BF69F0D3F47A}" presName="sibTrans" presStyleLbl="sibTrans1D1" presStyleIdx="3" presStyleCnt="5"/>
      <dgm:spPr/>
      <dgm:t>
        <a:bodyPr/>
        <a:lstStyle/>
        <a:p>
          <a:endParaRPr lang="fr-FR"/>
        </a:p>
      </dgm:t>
    </dgm:pt>
    <dgm:pt modelId="{BE4B7884-3FF0-4A8F-843C-17D523FD3F0D}" type="pres">
      <dgm:prSet presAssocID="{F06445EC-576A-4C3F-9196-F49262EBC89E}" presName="node" presStyleLbl="node1" presStyleIdx="4" presStyleCnt="5">
        <dgm:presLayoutVars>
          <dgm:bulletEnabled val="1"/>
        </dgm:presLayoutVars>
      </dgm:prSet>
      <dgm:spPr/>
      <dgm:t>
        <a:bodyPr/>
        <a:lstStyle/>
        <a:p>
          <a:endParaRPr lang="fr-FR"/>
        </a:p>
      </dgm:t>
    </dgm:pt>
    <dgm:pt modelId="{40302FA8-3CE0-4BCD-AB62-3ED47A9A18C9}" type="pres">
      <dgm:prSet presAssocID="{F06445EC-576A-4C3F-9196-F49262EBC89E}" presName="spNode" presStyleCnt="0"/>
      <dgm:spPr/>
    </dgm:pt>
    <dgm:pt modelId="{8E6F46F7-475C-412D-8EE8-DBA0105DE3AB}" type="pres">
      <dgm:prSet presAssocID="{91BF6DF2-F273-48B7-9D1E-626FA44FDD5F}" presName="sibTrans" presStyleLbl="sibTrans1D1" presStyleIdx="4" presStyleCnt="5"/>
      <dgm:spPr/>
      <dgm:t>
        <a:bodyPr/>
        <a:lstStyle/>
        <a:p>
          <a:endParaRPr lang="fr-FR"/>
        </a:p>
      </dgm:t>
    </dgm:pt>
  </dgm:ptLst>
  <dgm:cxnLst>
    <dgm:cxn modelId="{374AFEB5-872C-41A9-BB43-8E577B94F52B}" srcId="{990149C1-CE1A-4075-A095-B4710DC656D9}" destId="{DC712256-1371-4514-B58B-497008170413}" srcOrd="2" destOrd="0" parTransId="{5DF68889-8B0E-4009-91D1-2A66E9B831C1}" sibTransId="{862925E1-6615-4A13-94FE-87557B6DB1B3}"/>
    <dgm:cxn modelId="{F3BDB7DF-1582-49C1-83FB-09034C350497}" srcId="{990149C1-CE1A-4075-A095-B4710DC656D9}" destId="{CD9B67AA-4A36-4F1C-AD7C-286E2D42C577}" srcOrd="1" destOrd="0" parTransId="{70F13823-E4E2-483B-A608-17575C673DF6}" sibTransId="{CBB2C574-C5E7-442F-9C22-D1A99722563C}"/>
    <dgm:cxn modelId="{5610EF1D-628D-466D-ADDA-E8D8C805E530}" type="presOf" srcId="{CBB2C574-C5E7-442F-9C22-D1A99722563C}" destId="{59647BE0-23E3-41AF-99DE-8AA91E85BC23}" srcOrd="0" destOrd="0" presId="urn:microsoft.com/office/officeart/2005/8/layout/cycle6"/>
    <dgm:cxn modelId="{F83BCD8F-3ED8-41CD-9C1C-A1F48CC66D04}" type="presOf" srcId="{CD9B67AA-4A36-4F1C-AD7C-286E2D42C577}" destId="{DF0E8D22-2E5E-420D-8934-C700F630A1EF}" srcOrd="0" destOrd="0" presId="urn:microsoft.com/office/officeart/2005/8/layout/cycle6"/>
    <dgm:cxn modelId="{8B065494-CB4F-41A7-9F8F-1DD5F4AF0241}" type="presOf" srcId="{862925E1-6615-4A13-94FE-87557B6DB1B3}" destId="{6598D69F-7CF3-4E23-AE45-BE7E2D18A443}" srcOrd="0" destOrd="0" presId="urn:microsoft.com/office/officeart/2005/8/layout/cycle6"/>
    <dgm:cxn modelId="{6AE51DAE-78EC-4643-883B-C882C88A7C9F}" srcId="{990149C1-CE1A-4075-A095-B4710DC656D9}" destId="{F06445EC-576A-4C3F-9196-F49262EBC89E}" srcOrd="4" destOrd="0" parTransId="{C59524C5-BA75-44C0-B731-1348940B8FBF}" sibTransId="{91BF6DF2-F273-48B7-9D1E-626FA44FDD5F}"/>
    <dgm:cxn modelId="{BFFF09C3-98BD-4D67-8251-6A72FF2D58D4}" type="presOf" srcId="{26223265-C0B8-471E-A22D-BF69F0D3F47A}" destId="{3225B109-8ADE-4A35-9D00-A7166E5A8703}" srcOrd="0" destOrd="0" presId="urn:microsoft.com/office/officeart/2005/8/layout/cycle6"/>
    <dgm:cxn modelId="{86A32955-B214-4E3A-A569-7B61613AAD6B}" srcId="{990149C1-CE1A-4075-A095-B4710DC656D9}" destId="{9AB01B2A-9321-4ED5-8E0D-3428C916D301}" srcOrd="3" destOrd="0" parTransId="{E86B276E-A02B-40F9-81EF-63ADBB15C8E8}" sibTransId="{26223265-C0B8-471E-A22D-BF69F0D3F47A}"/>
    <dgm:cxn modelId="{82C4D512-6BF4-41EF-95DB-4AF0C6393C65}" type="presOf" srcId="{F06445EC-576A-4C3F-9196-F49262EBC89E}" destId="{BE4B7884-3FF0-4A8F-843C-17D523FD3F0D}" srcOrd="0" destOrd="0" presId="urn:microsoft.com/office/officeart/2005/8/layout/cycle6"/>
    <dgm:cxn modelId="{2F078A06-D217-4B89-8CBE-982A53FA0FCD}" type="presOf" srcId="{990149C1-CE1A-4075-A095-B4710DC656D9}" destId="{C7C969F8-E7E2-4E4A-A839-9287243DC0B3}" srcOrd="0" destOrd="0" presId="urn:microsoft.com/office/officeart/2005/8/layout/cycle6"/>
    <dgm:cxn modelId="{2D30A25C-203C-479F-94F8-1FDBE28A816C}" type="presOf" srcId="{FBFA5566-746C-453E-8193-630227FA0CD4}" destId="{26FFC376-7DCB-4CF0-870C-F15710308543}" srcOrd="0" destOrd="0" presId="urn:microsoft.com/office/officeart/2005/8/layout/cycle6"/>
    <dgm:cxn modelId="{86B2FCD0-FB2F-4057-BCBC-15A5BBF23ECA}" srcId="{990149C1-CE1A-4075-A095-B4710DC656D9}" destId="{0C32EEAC-8831-4881-847A-F75C11768209}" srcOrd="0" destOrd="0" parTransId="{66D550A1-C977-48A4-AB4C-6D422AC01E7B}" sibTransId="{FBFA5566-746C-453E-8193-630227FA0CD4}"/>
    <dgm:cxn modelId="{D086B53C-1BF2-4C3D-A9E9-33DC3C3CFB18}" type="presOf" srcId="{0C32EEAC-8831-4881-847A-F75C11768209}" destId="{5A29CF85-1BC7-4EC8-A023-42765613B3BA}" srcOrd="0" destOrd="0" presId="urn:microsoft.com/office/officeart/2005/8/layout/cycle6"/>
    <dgm:cxn modelId="{8466F186-091C-48E9-93F6-F501D0A514BD}" type="presOf" srcId="{DC712256-1371-4514-B58B-497008170413}" destId="{F3E64B36-D674-4EED-9B16-A3C20DE663D5}" srcOrd="0" destOrd="0" presId="urn:microsoft.com/office/officeart/2005/8/layout/cycle6"/>
    <dgm:cxn modelId="{A86E85B0-A111-40E2-BDE7-6DB457CE1DDF}" type="presOf" srcId="{9AB01B2A-9321-4ED5-8E0D-3428C916D301}" destId="{D574355D-F736-4790-B89C-57B0032870DD}" srcOrd="0" destOrd="0" presId="urn:microsoft.com/office/officeart/2005/8/layout/cycle6"/>
    <dgm:cxn modelId="{183561AB-2674-4A06-921B-377F2999FF9C}" type="presOf" srcId="{91BF6DF2-F273-48B7-9D1E-626FA44FDD5F}" destId="{8E6F46F7-475C-412D-8EE8-DBA0105DE3AB}" srcOrd="0" destOrd="0" presId="urn:microsoft.com/office/officeart/2005/8/layout/cycle6"/>
    <dgm:cxn modelId="{0EBA468E-7E4F-41F7-AA65-17BA0EAFC3D3}" type="presParOf" srcId="{C7C969F8-E7E2-4E4A-A839-9287243DC0B3}" destId="{5A29CF85-1BC7-4EC8-A023-42765613B3BA}" srcOrd="0" destOrd="0" presId="urn:microsoft.com/office/officeart/2005/8/layout/cycle6"/>
    <dgm:cxn modelId="{CAF5949D-4366-4669-A69B-3A4C0DBE79DA}" type="presParOf" srcId="{C7C969F8-E7E2-4E4A-A839-9287243DC0B3}" destId="{C5E86962-D6B5-441B-9068-7FA3F0F10E8E}" srcOrd="1" destOrd="0" presId="urn:microsoft.com/office/officeart/2005/8/layout/cycle6"/>
    <dgm:cxn modelId="{C5DAAE2E-DB8E-431A-97F3-A451B6858B01}" type="presParOf" srcId="{C7C969F8-E7E2-4E4A-A839-9287243DC0B3}" destId="{26FFC376-7DCB-4CF0-870C-F15710308543}" srcOrd="2" destOrd="0" presId="urn:microsoft.com/office/officeart/2005/8/layout/cycle6"/>
    <dgm:cxn modelId="{148FAA60-E869-4C7B-B65E-E445A9BA4731}" type="presParOf" srcId="{C7C969F8-E7E2-4E4A-A839-9287243DC0B3}" destId="{DF0E8D22-2E5E-420D-8934-C700F630A1EF}" srcOrd="3" destOrd="0" presId="urn:microsoft.com/office/officeart/2005/8/layout/cycle6"/>
    <dgm:cxn modelId="{45B14EEC-B950-45D4-956D-36E6605414CD}" type="presParOf" srcId="{C7C969F8-E7E2-4E4A-A839-9287243DC0B3}" destId="{4974BC78-F118-4244-99C5-CB133E5C8DB6}" srcOrd="4" destOrd="0" presId="urn:microsoft.com/office/officeart/2005/8/layout/cycle6"/>
    <dgm:cxn modelId="{D7444872-5134-4C46-9A7D-7363C4018335}" type="presParOf" srcId="{C7C969F8-E7E2-4E4A-A839-9287243DC0B3}" destId="{59647BE0-23E3-41AF-99DE-8AA91E85BC23}" srcOrd="5" destOrd="0" presId="urn:microsoft.com/office/officeart/2005/8/layout/cycle6"/>
    <dgm:cxn modelId="{EEA894F8-5F04-434C-ABAD-334ED458C4F1}" type="presParOf" srcId="{C7C969F8-E7E2-4E4A-A839-9287243DC0B3}" destId="{F3E64B36-D674-4EED-9B16-A3C20DE663D5}" srcOrd="6" destOrd="0" presId="urn:microsoft.com/office/officeart/2005/8/layout/cycle6"/>
    <dgm:cxn modelId="{545E3056-1FFB-4237-BCA0-27F52A3A34EC}" type="presParOf" srcId="{C7C969F8-E7E2-4E4A-A839-9287243DC0B3}" destId="{E9966B46-B782-4CDC-A549-2DE17242FF4E}" srcOrd="7" destOrd="0" presId="urn:microsoft.com/office/officeart/2005/8/layout/cycle6"/>
    <dgm:cxn modelId="{93D8EF8F-1273-4893-869C-5AB829CC3761}" type="presParOf" srcId="{C7C969F8-E7E2-4E4A-A839-9287243DC0B3}" destId="{6598D69F-7CF3-4E23-AE45-BE7E2D18A443}" srcOrd="8" destOrd="0" presId="urn:microsoft.com/office/officeart/2005/8/layout/cycle6"/>
    <dgm:cxn modelId="{11F6D1E6-F62D-4BF1-A051-8656C5D2FFF7}" type="presParOf" srcId="{C7C969F8-E7E2-4E4A-A839-9287243DC0B3}" destId="{D574355D-F736-4790-B89C-57B0032870DD}" srcOrd="9" destOrd="0" presId="urn:microsoft.com/office/officeart/2005/8/layout/cycle6"/>
    <dgm:cxn modelId="{F97B8065-4526-4BFB-8EA8-8BDA7AF68C7D}" type="presParOf" srcId="{C7C969F8-E7E2-4E4A-A839-9287243DC0B3}" destId="{5B1C6D4C-755A-43BD-9427-B1B35339198C}" srcOrd="10" destOrd="0" presId="urn:microsoft.com/office/officeart/2005/8/layout/cycle6"/>
    <dgm:cxn modelId="{8CE0D486-B94E-4800-82EA-21699331B1D0}" type="presParOf" srcId="{C7C969F8-E7E2-4E4A-A839-9287243DC0B3}" destId="{3225B109-8ADE-4A35-9D00-A7166E5A8703}" srcOrd="11" destOrd="0" presId="urn:microsoft.com/office/officeart/2005/8/layout/cycle6"/>
    <dgm:cxn modelId="{8339F50E-1B0C-4B6F-8F67-74767D39288F}" type="presParOf" srcId="{C7C969F8-E7E2-4E4A-A839-9287243DC0B3}" destId="{BE4B7884-3FF0-4A8F-843C-17D523FD3F0D}" srcOrd="12" destOrd="0" presId="urn:microsoft.com/office/officeart/2005/8/layout/cycle6"/>
    <dgm:cxn modelId="{C9ADA073-4774-440F-8E0B-EDE1CB9FF4F8}" type="presParOf" srcId="{C7C969F8-E7E2-4E4A-A839-9287243DC0B3}" destId="{40302FA8-3CE0-4BCD-AB62-3ED47A9A18C9}" srcOrd="13" destOrd="0" presId="urn:microsoft.com/office/officeart/2005/8/layout/cycle6"/>
    <dgm:cxn modelId="{AA4D8722-E8A0-48A0-AA10-078868F97CD9}" type="presParOf" srcId="{C7C969F8-E7E2-4E4A-A839-9287243DC0B3}" destId="{8E6F46F7-475C-412D-8EE8-DBA0105DE3A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D6A6C0-2285-49A7-9D97-79ABEFD65CFF}" type="doc">
      <dgm:prSet loTypeId="urn:microsoft.com/office/officeart/2005/8/layout/matrix2" loCatId="matrix" qsTypeId="urn:microsoft.com/office/officeart/2005/8/quickstyle/simple1" qsCatId="simple" csTypeId="urn:microsoft.com/office/officeart/2005/8/colors/accent1_1" csCatId="accent1" phldr="1"/>
      <dgm:spPr/>
      <dgm:t>
        <a:bodyPr/>
        <a:lstStyle/>
        <a:p>
          <a:endParaRPr lang="fr-FR"/>
        </a:p>
      </dgm:t>
    </dgm:pt>
    <dgm:pt modelId="{02899515-C6B9-48C4-A960-FDEE0A1DB303}">
      <dgm:prSet phldrT="[Texte]"/>
      <dgm:spPr/>
      <dgm:t>
        <a:bodyPr/>
        <a:lstStyle/>
        <a:p>
          <a:r>
            <a:rPr lang="fr-FR" b="1" dirty="0"/>
            <a:t>Soumission</a:t>
          </a:r>
        </a:p>
      </dgm:t>
    </dgm:pt>
    <dgm:pt modelId="{8134F137-87F0-417E-B280-01B39D16EC8E}" type="parTrans" cxnId="{6716AD15-4DDF-43A6-9189-97103CE6BB52}">
      <dgm:prSet/>
      <dgm:spPr/>
      <dgm:t>
        <a:bodyPr/>
        <a:lstStyle/>
        <a:p>
          <a:endParaRPr lang="fr-FR"/>
        </a:p>
      </dgm:t>
    </dgm:pt>
    <dgm:pt modelId="{DDD57ACF-9353-4936-90E4-65AED7F4151F}" type="sibTrans" cxnId="{6716AD15-4DDF-43A6-9189-97103CE6BB52}">
      <dgm:prSet/>
      <dgm:spPr/>
      <dgm:t>
        <a:bodyPr/>
        <a:lstStyle/>
        <a:p>
          <a:endParaRPr lang="fr-FR"/>
        </a:p>
      </dgm:t>
    </dgm:pt>
    <dgm:pt modelId="{BF036A58-B8A7-442E-A2C7-35E0F936EB9D}">
      <dgm:prSet phldrT="[Texte]"/>
      <dgm:spPr/>
      <dgm:t>
        <a:bodyPr/>
        <a:lstStyle/>
        <a:p>
          <a:r>
            <a:rPr lang="fr-FR" b="1" dirty="0"/>
            <a:t>Construction  </a:t>
          </a:r>
          <a:r>
            <a:rPr lang="fr-FR" b="1" dirty="0">
              <a:solidFill>
                <a:srgbClr val="FF0000"/>
              </a:solidFill>
            </a:rPr>
            <a:t>« Assertivité »</a:t>
          </a:r>
        </a:p>
      </dgm:t>
    </dgm:pt>
    <dgm:pt modelId="{079D987B-C85C-4A43-91B3-31D6F346DD4B}" type="parTrans" cxnId="{60C267D3-0712-459D-A00D-6C27DD5B3CD2}">
      <dgm:prSet/>
      <dgm:spPr/>
      <dgm:t>
        <a:bodyPr/>
        <a:lstStyle/>
        <a:p>
          <a:endParaRPr lang="fr-FR"/>
        </a:p>
      </dgm:t>
    </dgm:pt>
    <dgm:pt modelId="{8D765B26-72C3-4DAB-A878-BA9B58DCAFBF}" type="sibTrans" cxnId="{60C267D3-0712-459D-A00D-6C27DD5B3CD2}">
      <dgm:prSet/>
      <dgm:spPr/>
      <dgm:t>
        <a:bodyPr/>
        <a:lstStyle/>
        <a:p>
          <a:endParaRPr lang="fr-FR"/>
        </a:p>
      </dgm:t>
    </dgm:pt>
    <dgm:pt modelId="{BDD092D9-6393-43A2-A592-E07D3A404FFB}">
      <dgm:prSet phldrT="[Texte]"/>
      <dgm:spPr/>
      <dgm:t>
        <a:bodyPr/>
        <a:lstStyle/>
        <a:p>
          <a:r>
            <a:rPr lang="fr-FR" b="1" dirty="0"/>
            <a:t>Démission</a:t>
          </a:r>
        </a:p>
      </dgm:t>
    </dgm:pt>
    <dgm:pt modelId="{4536B19D-B8F9-409F-8754-F98BA2D17D55}" type="parTrans" cxnId="{E26F82F1-A223-446E-B9B7-AE9E9B5AFC19}">
      <dgm:prSet/>
      <dgm:spPr/>
      <dgm:t>
        <a:bodyPr/>
        <a:lstStyle/>
        <a:p>
          <a:endParaRPr lang="fr-FR"/>
        </a:p>
      </dgm:t>
    </dgm:pt>
    <dgm:pt modelId="{40DC835B-BE39-43BD-AE33-39F02DAA640E}" type="sibTrans" cxnId="{E26F82F1-A223-446E-B9B7-AE9E9B5AFC19}">
      <dgm:prSet/>
      <dgm:spPr/>
      <dgm:t>
        <a:bodyPr/>
        <a:lstStyle/>
        <a:p>
          <a:endParaRPr lang="fr-FR"/>
        </a:p>
      </dgm:t>
    </dgm:pt>
    <dgm:pt modelId="{D0730ABB-3B2C-4FC1-BB05-36B894D4129E}">
      <dgm:prSet phldrT="[Texte]"/>
      <dgm:spPr/>
      <dgm:t>
        <a:bodyPr/>
        <a:lstStyle/>
        <a:p>
          <a:r>
            <a:rPr lang="fr-FR" b="1" dirty="0"/>
            <a:t>Domination</a:t>
          </a:r>
        </a:p>
      </dgm:t>
    </dgm:pt>
    <dgm:pt modelId="{204C45C2-3F1F-4D91-A3F9-28A746131EBE}" type="parTrans" cxnId="{C82B8834-1C13-4A51-8943-46A6C47E0EBE}">
      <dgm:prSet/>
      <dgm:spPr/>
      <dgm:t>
        <a:bodyPr/>
        <a:lstStyle/>
        <a:p>
          <a:endParaRPr lang="fr-FR"/>
        </a:p>
      </dgm:t>
    </dgm:pt>
    <dgm:pt modelId="{30DEF738-B61D-464E-A1B5-688B1FDAEAA2}" type="sibTrans" cxnId="{C82B8834-1C13-4A51-8943-46A6C47E0EBE}">
      <dgm:prSet/>
      <dgm:spPr/>
      <dgm:t>
        <a:bodyPr/>
        <a:lstStyle/>
        <a:p>
          <a:endParaRPr lang="fr-FR"/>
        </a:p>
      </dgm:t>
    </dgm:pt>
    <dgm:pt modelId="{70F2F7FC-99C0-43F2-A092-40B36B1ECDCE}" type="pres">
      <dgm:prSet presAssocID="{23D6A6C0-2285-49A7-9D97-79ABEFD65CFF}" presName="matrix" presStyleCnt="0">
        <dgm:presLayoutVars>
          <dgm:chMax val="1"/>
          <dgm:dir/>
          <dgm:resizeHandles val="exact"/>
        </dgm:presLayoutVars>
      </dgm:prSet>
      <dgm:spPr/>
      <dgm:t>
        <a:bodyPr/>
        <a:lstStyle/>
        <a:p>
          <a:endParaRPr lang="fr-FR"/>
        </a:p>
      </dgm:t>
    </dgm:pt>
    <dgm:pt modelId="{B9CB2F36-F559-4DE3-9919-1B0963DD9F36}" type="pres">
      <dgm:prSet presAssocID="{23D6A6C0-2285-49A7-9D97-79ABEFD65CFF}" presName="axisShape" presStyleLbl="bgShp" presStyleIdx="0" presStyleCnt="1"/>
      <dgm:spPr/>
    </dgm:pt>
    <dgm:pt modelId="{408B780A-0DD4-410C-8D33-EBC30080FE73}" type="pres">
      <dgm:prSet presAssocID="{23D6A6C0-2285-49A7-9D97-79ABEFD65CFF}" presName="rect1" presStyleLbl="node1" presStyleIdx="0" presStyleCnt="4">
        <dgm:presLayoutVars>
          <dgm:chMax val="0"/>
          <dgm:chPref val="0"/>
          <dgm:bulletEnabled val="1"/>
        </dgm:presLayoutVars>
      </dgm:prSet>
      <dgm:spPr/>
      <dgm:t>
        <a:bodyPr/>
        <a:lstStyle/>
        <a:p>
          <a:endParaRPr lang="fr-FR"/>
        </a:p>
      </dgm:t>
    </dgm:pt>
    <dgm:pt modelId="{BBF588A5-BBCE-4E90-8032-3F985288A28C}" type="pres">
      <dgm:prSet presAssocID="{23D6A6C0-2285-49A7-9D97-79ABEFD65CFF}" presName="rect2" presStyleLbl="node1" presStyleIdx="1" presStyleCnt="4">
        <dgm:presLayoutVars>
          <dgm:chMax val="0"/>
          <dgm:chPref val="0"/>
          <dgm:bulletEnabled val="1"/>
        </dgm:presLayoutVars>
      </dgm:prSet>
      <dgm:spPr/>
      <dgm:t>
        <a:bodyPr/>
        <a:lstStyle/>
        <a:p>
          <a:endParaRPr lang="fr-FR"/>
        </a:p>
      </dgm:t>
    </dgm:pt>
    <dgm:pt modelId="{FDDFC6ED-106E-4294-953E-A31A655CE97E}" type="pres">
      <dgm:prSet presAssocID="{23D6A6C0-2285-49A7-9D97-79ABEFD65CFF}" presName="rect3" presStyleLbl="node1" presStyleIdx="2" presStyleCnt="4">
        <dgm:presLayoutVars>
          <dgm:chMax val="0"/>
          <dgm:chPref val="0"/>
          <dgm:bulletEnabled val="1"/>
        </dgm:presLayoutVars>
      </dgm:prSet>
      <dgm:spPr/>
      <dgm:t>
        <a:bodyPr/>
        <a:lstStyle/>
        <a:p>
          <a:endParaRPr lang="fr-FR"/>
        </a:p>
      </dgm:t>
    </dgm:pt>
    <dgm:pt modelId="{29A710FC-0726-4A6B-AEDB-7E225C9C5EB3}" type="pres">
      <dgm:prSet presAssocID="{23D6A6C0-2285-49A7-9D97-79ABEFD65CFF}" presName="rect4" presStyleLbl="node1" presStyleIdx="3" presStyleCnt="4">
        <dgm:presLayoutVars>
          <dgm:chMax val="0"/>
          <dgm:chPref val="0"/>
          <dgm:bulletEnabled val="1"/>
        </dgm:presLayoutVars>
      </dgm:prSet>
      <dgm:spPr/>
      <dgm:t>
        <a:bodyPr/>
        <a:lstStyle/>
        <a:p>
          <a:endParaRPr lang="fr-FR"/>
        </a:p>
      </dgm:t>
    </dgm:pt>
  </dgm:ptLst>
  <dgm:cxnLst>
    <dgm:cxn modelId="{2D826304-A7EA-4CC3-98AA-D3590B81D3FF}" type="presOf" srcId="{D0730ABB-3B2C-4FC1-BB05-36B894D4129E}" destId="{29A710FC-0726-4A6B-AEDB-7E225C9C5EB3}" srcOrd="0" destOrd="0" presId="urn:microsoft.com/office/officeart/2005/8/layout/matrix2"/>
    <dgm:cxn modelId="{01D1FBF9-3B35-4134-A010-C4F96D9E993C}" type="presOf" srcId="{23D6A6C0-2285-49A7-9D97-79ABEFD65CFF}" destId="{70F2F7FC-99C0-43F2-A092-40B36B1ECDCE}" srcOrd="0" destOrd="0" presId="urn:microsoft.com/office/officeart/2005/8/layout/matrix2"/>
    <dgm:cxn modelId="{11E78236-09E0-47B7-8781-F2AC8372CE36}" type="presOf" srcId="{02899515-C6B9-48C4-A960-FDEE0A1DB303}" destId="{408B780A-0DD4-410C-8D33-EBC30080FE73}" srcOrd="0" destOrd="0" presId="urn:microsoft.com/office/officeart/2005/8/layout/matrix2"/>
    <dgm:cxn modelId="{C82B8834-1C13-4A51-8943-46A6C47E0EBE}" srcId="{23D6A6C0-2285-49A7-9D97-79ABEFD65CFF}" destId="{D0730ABB-3B2C-4FC1-BB05-36B894D4129E}" srcOrd="3" destOrd="0" parTransId="{204C45C2-3F1F-4D91-A3F9-28A746131EBE}" sibTransId="{30DEF738-B61D-464E-A1B5-688B1FDAEAA2}"/>
    <dgm:cxn modelId="{E26F82F1-A223-446E-B9B7-AE9E9B5AFC19}" srcId="{23D6A6C0-2285-49A7-9D97-79ABEFD65CFF}" destId="{BDD092D9-6393-43A2-A592-E07D3A404FFB}" srcOrd="2" destOrd="0" parTransId="{4536B19D-B8F9-409F-8754-F98BA2D17D55}" sibTransId="{40DC835B-BE39-43BD-AE33-39F02DAA640E}"/>
    <dgm:cxn modelId="{6716AD15-4DDF-43A6-9189-97103CE6BB52}" srcId="{23D6A6C0-2285-49A7-9D97-79ABEFD65CFF}" destId="{02899515-C6B9-48C4-A960-FDEE0A1DB303}" srcOrd="0" destOrd="0" parTransId="{8134F137-87F0-417E-B280-01B39D16EC8E}" sibTransId="{DDD57ACF-9353-4936-90E4-65AED7F4151F}"/>
    <dgm:cxn modelId="{77BEC9C2-0090-4818-9C78-CAF8C48BB82A}" type="presOf" srcId="{BF036A58-B8A7-442E-A2C7-35E0F936EB9D}" destId="{BBF588A5-BBCE-4E90-8032-3F985288A28C}" srcOrd="0" destOrd="0" presId="urn:microsoft.com/office/officeart/2005/8/layout/matrix2"/>
    <dgm:cxn modelId="{504F155F-791A-4994-BDCE-783A1B34024D}" type="presOf" srcId="{BDD092D9-6393-43A2-A592-E07D3A404FFB}" destId="{FDDFC6ED-106E-4294-953E-A31A655CE97E}" srcOrd="0" destOrd="0" presId="urn:microsoft.com/office/officeart/2005/8/layout/matrix2"/>
    <dgm:cxn modelId="{60C267D3-0712-459D-A00D-6C27DD5B3CD2}" srcId="{23D6A6C0-2285-49A7-9D97-79ABEFD65CFF}" destId="{BF036A58-B8A7-442E-A2C7-35E0F936EB9D}" srcOrd="1" destOrd="0" parTransId="{079D987B-C85C-4A43-91B3-31D6F346DD4B}" sibTransId="{8D765B26-72C3-4DAB-A878-BA9B58DCAFBF}"/>
    <dgm:cxn modelId="{27DD9FCE-C574-427A-9B40-7226A395ED00}" type="presParOf" srcId="{70F2F7FC-99C0-43F2-A092-40B36B1ECDCE}" destId="{B9CB2F36-F559-4DE3-9919-1B0963DD9F36}" srcOrd="0" destOrd="0" presId="urn:microsoft.com/office/officeart/2005/8/layout/matrix2"/>
    <dgm:cxn modelId="{885AD031-A5DB-4E5D-A2DE-FB5B8749D108}" type="presParOf" srcId="{70F2F7FC-99C0-43F2-A092-40B36B1ECDCE}" destId="{408B780A-0DD4-410C-8D33-EBC30080FE73}" srcOrd="1" destOrd="0" presId="urn:microsoft.com/office/officeart/2005/8/layout/matrix2"/>
    <dgm:cxn modelId="{FBF03B11-6C8D-408D-A5AC-8F65883294F5}" type="presParOf" srcId="{70F2F7FC-99C0-43F2-A092-40B36B1ECDCE}" destId="{BBF588A5-BBCE-4E90-8032-3F985288A28C}" srcOrd="2" destOrd="0" presId="urn:microsoft.com/office/officeart/2005/8/layout/matrix2"/>
    <dgm:cxn modelId="{F6D6D31D-2C88-4264-8A95-05A39FDA33A9}" type="presParOf" srcId="{70F2F7FC-99C0-43F2-A092-40B36B1ECDCE}" destId="{FDDFC6ED-106E-4294-953E-A31A655CE97E}" srcOrd="3" destOrd="0" presId="urn:microsoft.com/office/officeart/2005/8/layout/matrix2"/>
    <dgm:cxn modelId="{586D19C9-31D4-4A56-9A63-E15046F9C5B5}" type="presParOf" srcId="{70F2F7FC-99C0-43F2-A092-40B36B1ECDCE}" destId="{29A710FC-0726-4A6B-AEDB-7E225C9C5EB3}"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3D10AE-9175-4152-A4AC-8B370A8A22E6}" type="doc">
      <dgm:prSet loTypeId="urn:microsoft.com/office/officeart/2005/8/layout/cycle6" loCatId="cycle" qsTypeId="urn:microsoft.com/office/officeart/2005/8/quickstyle/simple3" qsCatId="simple" csTypeId="urn:microsoft.com/office/officeart/2005/8/colors/colorful1" csCatId="colorful" phldr="1"/>
      <dgm:spPr/>
      <dgm:t>
        <a:bodyPr/>
        <a:lstStyle/>
        <a:p>
          <a:endParaRPr lang="fr-FR"/>
        </a:p>
      </dgm:t>
    </dgm:pt>
    <dgm:pt modelId="{DD8B0C7C-40FA-4891-B52C-FC91F11D562C}">
      <dgm:prSet phldrT="[Texte]" custT="1"/>
      <dgm:spPr/>
      <dgm:t>
        <a:bodyPr/>
        <a:lstStyle/>
        <a:p>
          <a:r>
            <a:rPr lang="fr-FR" sz="1600" dirty="0"/>
            <a:t>Lectures</a:t>
          </a:r>
        </a:p>
      </dgm:t>
    </dgm:pt>
    <dgm:pt modelId="{0581B82F-2E93-4208-881D-3C938EC0AAE1}" type="parTrans" cxnId="{54638437-593C-474A-AA7F-41FAD31EBA73}">
      <dgm:prSet/>
      <dgm:spPr/>
      <dgm:t>
        <a:bodyPr/>
        <a:lstStyle/>
        <a:p>
          <a:endParaRPr lang="fr-FR"/>
        </a:p>
      </dgm:t>
    </dgm:pt>
    <dgm:pt modelId="{1CA9D51A-D1B9-4062-818B-369A70744E21}" type="sibTrans" cxnId="{54638437-593C-474A-AA7F-41FAD31EBA73}">
      <dgm:prSet/>
      <dgm:spPr/>
      <dgm:t>
        <a:bodyPr/>
        <a:lstStyle/>
        <a:p>
          <a:endParaRPr lang="fr-FR"/>
        </a:p>
      </dgm:t>
    </dgm:pt>
    <dgm:pt modelId="{6CDB7B35-4225-4F72-83ED-BC0847556146}">
      <dgm:prSet phldrT="[Texte]" custT="1"/>
      <dgm:spPr/>
      <dgm:t>
        <a:bodyPr/>
        <a:lstStyle/>
        <a:p>
          <a:r>
            <a:rPr lang="fr-FR" sz="1600" dirty="0"/>
            <a:t>Formation</a:t>
          </a:r>
        </a:p>
      </dgm:t>
    </dgm:pt>
    <dgm:pt modelId="{9634FEE0-AF81-46CF-8A50-C15658CEAC68}" type="parTrans" cxnId="{CA418C72-9D03-4F5A-9DC5-035A4DE4E22E}">
      <dgm:prSet/>
      <dgm:spPr/>
      <dgm:t>
        <a:bodyPr/>
        <a:lstStyle/>
        <a:p>
          <a:endParaRPr lang="fr-FR"/>
        </a:p>
      </dgm:t>
    </dgm:pt>
    <dgm:pt modelId="{9B5B7431-4922-406D-ACFD-3F7D4E82DBB4}" type="sibTrans" cxnId="{CA418C72-9D03-4F5A-9DC5-035A4DE4E22E}">
      <dgm:prSet/>
      <dgm:spPr/>
      <dgm:t>
        <a:bodyPr/>
        <a:lstStyle/>
        <a:p>
          <a:endParaRPr lang="fr-FR"/>
        </a:p>
      </dgm:t>
    </dgm:pt>
    <dgm:pt modelId="{EC2D68EC-E0C9-474C-84CE-28B61B35FB6D}">
      <dgm:prSet phldrT="[Texte]" custT="1"/>
      <dgm:spPr/>
      <dgm:t>
        <a:bodyPr/>
        <a:lstStyle/>
        <a:p>
          <a:r>
            <a:rPr lang="fr-FR" sz="1600" dirty="0"/>
            <a:t>Auto observation</a:t>
          </a:r>
        </a:p>
      </dgm:t>
    </dgm:pt>
    <dgm:pt modelId="{92D06F65-4284-4511-9250-E8C462672CFF}" type="parTrans" cxnId="{547F8F94-FAFE-4715-8219-DD2B54D13567}">
      <dgm:prSet/>
      <dgm:spPr/>
      <dgm:t>
        <a:bodyPr/>
        <a:lstStyle/>
        <a:p>
          <a:endParaRPr lang="fr-FR"/>
        </a:p>
      </dgm:t>
    </dgm:pt>
    <dgm:pt modelId="{DA99FCBD-02E4-4F31-B77E-D538514ED69C}" type="sibTrans" cxnId="{547F8F94-FAFE-4715-8219-DD2B54D13567}">
      <dgm:prSet/>
      <dgm:spPr/>
      <dgm:t>
        <a:bodyPr/>
        <a:lstStyle/>
        <a:p>
          <a:endParaRPr lang="fr-FR"/>
        </a:p>
      </dgm:t>
    </dgm:pt>
    <dgm:pt modelId="{92391E7F-CC9B-482B-8ED9-8DDF99C16911}">
      <dgm:prSet phldrT="[Texte]" custT="1"/>
      <dgm:spPr/>
      <dgm:t>
        <a:bodyPr/>
        <a:lstStyle/>
        <a:p>
          <a:r>
            <a:rPr lang="fr-FR" sz="1600" dirty="0"/>
            <a:t>Être</a:t>
          </a:r>
          <a:r>
            <a:rPr lang="fr-FR" sz="1600" baseline="0" dirty="0"/>
            <a:t> accompagné</a:t>
          </a:r>
          <a:endParaRPr lang="fr-FR" sz="1600" dirty="0"/>
        </a:p>
      </dgm:t>
    </dgm:pt>
    <dgm:pt modelId="{276E27AE-2D0C-4804-9630-A6611DC16613}" type="parTrans" cxnId="{3BCBCFBD-C7A7-4660-BED2-400BEA3D4B1C}">
      <dgm:prSet/>
      <dgm:spPr/>
      <dgm:t>
        <a:bodyPr/>
        <a:lstStyle/>
        <a:p>
          <a:endParaRPr lang="fr-FR"/>
        </a:p>
      </dgm:t>
    </dgm:pt>
    <dgm:pt modelId="{83A862C3-6178-4B5C-9FC7-0C9DC2569D32}" type="sibTrans" cxnId="{3BCBCFBD-C7A7-4660-BED2-400BEA3D4B1C}">
      <dgm:prSet/>
      <dgm:spPr/>
      <dgm:t>
        <a:bodyPr/>
        <a:lstStyle/>
        <a:p>
          <a:endParaRPr lang="fr-FR"/>
        </a:p>
      </dgm:t>
    </dgm:pt>
    <dgm:pt modelId="{1D5A5CF2-6A53-4F33-9E10-19CCA7203EB6}">
      <dgm:prSet phldrT="[Texte]" custT="1"/>
      <dgm:spPr/>
      <dgm:t>
        <a:bodyPr/>
        <a:lstStyle/>
        <a:p>
          <a:r>
            <a:rPr lang="fr-FR" sz="1600" dirty="0"/>
            <a:t>Quelques recommandations</a:t>
          </a:r>
        </a:p>
      </dgm:t>
    </dgm:pt>
    <dgm:pt modelId="{3B9CD759-92BA-46B2-98D4-0CADE63F69D2}" type="parTrans" cxnId="{D2345FCE-F1B3-49D0-AF45-B1712A7BFC1C}">
      <dgm:prSet/>
      <dgm:spPr/>
      <dgm:t>
        <a:bodyPr/>
        <a:lstStyle/>
        <a:p>
          <a:endParaRPr lang="fr-FR"/>
        </a:p>
      </dgm:t>
    </dgm:pt>
    <dgm:pt modelId="{783BC5D6-2A30-490E-B1A9-6052D271C1B5}" type="sibTrans" cxnId="{D2345FCE-F1B3-49D0-AF45-B1712A7BFC1C}">
      <dgm:prSet/>
      <dgm:spPr/>
      <dgm:t>
        <a:bodyPr/>
        <a:lstStyle/>
        <a:p>
          <a:endParaRPr lang="fr-FR"/>
        </a:p>
      </dgm:t>
    </dgm:pt>
    <dgm:pt modelId="{964881DE-6E74-412F-933F-F0169E88C126}" type="pres">
      <dgm:prSet presAssocID="{CA3D10AE-9175-4152-A4AC-8B370A8A22E6}" presName="cycle" presStyleCnt="0">
        <dgm:presLayoutVars>
          <dgm:dir/>
          <dgm:resizeHandles val="exact"/>
        </dgm:presLayoutVars>
      </dgm:prSet>
      <dgm:spPr/>
      <dgm:t>
        <a:bodyPr/>
        <a:lstStyle/>
        <a:p>
          <a:endParaRPr lang="fr-FR"/>
        </a:p>
      </dgm:t>
    </dgm:pt>
    <dgm:pt modelId="{EA6E6D9E-F43C-48BC-BC66-90A78D06EC88}" type="pres">
      <dgm:prSet presAssocID="{DD8B0C7C-40FA-4891-B52C-FC91F11D562C}" presName="node" presStyleLbl="node1" presStyleIdx="0" presStyleCnt="5">
        <dgm:presLayoutVars>
          <dgm:bulletEnabled val="1"/>
        </dgm:presLayoutVars>
      </dgm:prSet>
      <dgm:spPr/>
      <dgm:t>
        <a:bodyPr/>
        <a:lstStyle/>
        <a:p>
          <a:endParaRPr lang="fr-FR"/>
        </a:p>
      </dgm:t>
    </dgm:pt>
    <dgm:pt modelId="{5E45CAB0-0A94-47A0-AEB5-1FE655C3DF4E}" type="pres">
      <dgm:prSet presAssocID="{DD8B0C7C-40FA-4891-B52C-FC91F11D562C}" presName="spNode" presStyleCnt="0"/>
      <dgm:spPr/>
    </dgm:pt>
    <dgm:pt modelId="{C12CF263-D21A-4DFB-8515-D7E048348C60}" type="pres">
      <dgm:prSet presAssocID="{1CA9D51A-D1B9-4062-818B-369A70744E21}" presName="sibTrans" presStyleLbl="sibTrans1D1" presStyleIdx="0" presStyleCnt="5"/>
      <dgm:spPr/>
      <dgm:t>
        <a:bodyPr/>
        <a:lstStyle/>
        <a:p>
          <a:endParaRPr lang="fr-FR"/>
        </a:p>
      </dgm:t>
    </dgm:pt>
    <dgm:pt modelId="{FDA6ACA7-9FC0-444D-B682-A31A2A88518B}" type="pres">
      <dgm:prSet presAssocID="{6CDB7B35-4225-4F72-83ED-BC0847556146}" presName="node" presStyleLbl="node1" presStyleIdx="1" presStyleCnt="5">
        <dgm:presLayoutVars>
          <dgm:bulletEnabled val="1"/>
        </dgm:presLayoutVars>
      </dgm:prSet>
      <dgm:spPr/>
      <dgm:t>
        <a:bodyPr/>
        <a:lstStyle/>
        <a:p>
          <a:endParaRPr lang="fr-FR"/>
        </a:p>
      </dgm:t>
    </dgm:pt>
    <dgm:pt modelId="{C538512B-4F35-4BC5-BF12-D8BE9320EBFC}" type="pres">
      <dgm:prSet presAssocID="{6CDB7B35-4225-4F72-83ED-BC0847556146}" presName="spNode" presStyleCnt="0"/>
      <dgm:spPr/>
    </dgm:pt>
    <dgm:pt modelId="{1432BFC4-2BE0-4B5E-8B04-9DD6A9CBD909}" type="pres">
      <dgm:prSet presAssocID="{9B5B7431-4922-406D-ACFD-3F7D4E82DBB4}" presName="sibTrans" presStyleLbl="sibTrans1D1" presStyleIdx="1" presStyleCnt="5"/>
      <dgm:spPr/>
      <dgm:t>
        <a:bodyPr/>
        <a:lstStyle/>
        <a:p>
          <a:endParaRPr lang="fr-FR"/>
        </a:p>
      </dgm:t>
    </dgm:pt>
    <dgm:pt modelId="{B2C979B4-7008-44FE-90EF-0A2E17A1441A}" type="pres">
      <dgm:prSet presAssocID="{EC2D68EC-E0C9-474C-84CE-28B61B35FB6D}" presName="node" presStyleLbl="node1" presStyleIdx="2" presStyleCnt="5" custScaleX="132315" custScaleY="83568">
        <dgm:presLayoutVars>
          <dgm:bulletEnabled val="1"/>
        </dgm:presLayoutVars>
      </dgm:prSet>
      <dgm:spPr/>
      <dgm:t>
        <a:bodyPr/>
        <a:lstStyle/>
        <a:p>
          <a:endParaRPr lang="fr-FR"/>
        </a:p>
      </dgm:t>
    </dgm:pt>
    <dgm:pt modelId="{ACA7C2BA-81C7-4C9C-8388-C9F9BC2A9D6C}" type="pres">
      <dgm:prSet presAssocID="{EC2D68EC-E0C9-474C-84CE-28B61B35FB6D}" presName="spNode" presStyleCnt="0"/>
      <dgm:spPr/>
    </dgm:pt>
    <dgm:pt modelId="{3FAED4FA-3C9E-4177-B8D1-14A99FC3E938}" type="pres">
      <dgm:prSet presAssocID="{DA99FCBD-02E4-4F31-B77E-D538514ED69C}" presName="sibTrans" presStyleLbl="sibTrans1D1" presStyleIdx="2" presStyleCnt="5"/>
      <dgm:spPr/>
      <dgm:t>
        <a:bodyPr/>
        <a:lstStyle/>
        <a:p>
          <a:endParaRPr lang="fr-FR"/>
        </a:p>
      </dgm:t>
    </dgm:pt>
    <dgm:pt modelId="{4A9D84C5-1453-4B49-A816-C319A0C82973}" type="pres">
      <dgm:prSet presAssocID="{92391E7F-CC9B-482B-8ED9-8DDF99C16911}" presName="node" presStyleLbl="node1" presStyleIdx="3" presStyleCnt="5">
        <dgm:presLayoutVars>
          <dgm:bulletEnabled val="1"/>
        </dgm:presLayoutVars>
      </dgm:prSet>
      <dgm:spPr/>
      <dgm:t>
        <a:bodyPr/>
        <a:lstStyle/>
        <a:p>
          <a:endParaRPr lang="fr-FR"/>
        </a:p>
      </dgm:t>
    </dgm:pt>
    <dgm:pt modelId="{858AB8C9-F057-41A8-B07A-A17F9EA95B5C}" type="pres">
      <dgm:prSet presAssocID="{92391E7F-CC9B-482B-8ED9-8DDF99C16911}" presName="spNode" presStyleCnt="0"/>
      <dgm:spPr/>
    </dgm:pt>
    <dgm:pt modelId="{D21854ED-09A4-4BF8-8A41-CF59DDB3BFDD}" type="pres">
      <dgm:prSet presAssocID="{83A862C3-6178-4B5C-9FC7-0C9DC2569D32}" presName="sibTrans" presStyleLbl="sibTrans1D1" presStyleIdx="3" presStyleCnt="5"/>
      <dgm:spPr/>
      <dgm:t>
        <a:bodyPr/>
        <a:lstStyle/>
        <a:p>
          <a:endParaRPr lang="fr-FR"/>
        </a:p>
      </dgm:t>
    </dgm:pt>
    <dgm:pt modelId="{3D807C00-7C0C-4BBD-84D1-160707702310}" type="pres">
      <dgm:prSet presAssocID="{1D5A5CF2-6A53-4F33-9E10-19CCA7203EB6}" presName="node" presStyleLbl="node1" presStyleIdx="4" presStyleCnt="5" custScaleX="125320">
        <dgm:presLayoutVars>
          <dgm:bulletEnabled val="1"/>
        </dgm:presLayoutVars>
      </dgm:prSet>
      <dgm:spPr/>
      <dgm:t>
        <a:bodyPr/>
        <a:lstStyle/>
        <a:p>
          <a:endParaRPr lang="fr-FR"/>
        </a:p>
      </dgm:t>
    </dgm:pt>
    <dgm:pt modelId="{569CE543-3206-4ABC-A9B2-A8786EC3BCBA}" type="pres">
      <dgm:prSet presAssocID="{1D5A5CF2-6A53-4F33-9E10-19CCA7203EB6}" presName="spNode" presStyleCnt="0"/>
      <dgm:spPr/>
    </dgm:pt>
    <dgm:pt modelId="{0BE84605-7B88-439E-83F3-BCFF262F5412}" type="pres">
      <dgm:prSet presAssocID="{783BC5D6-2A30-490E-B1A9-6052D271C1B5}" presName="sibTrans" presStyleLbl="sibTrans1D1" presStyleIdx="4" presStyleCnt="5"/>
      <dgm:spPr/>
      <dgm:t>
        <a:bodyPr/>
        <a:lstStyle/>
        <a:p>
          <a:endParaRPr lang="fr-FR"/>
        </a:p>
      </dgm:t>
    </dgm:pt>
  </dgm:ptLst>
  <dgm:cxnLst>
    <dgm:cxn modelId="{3B785D5C-2DDB-4D5D-8AD2-68DE1B0AC472}" type="presOf" srcId="{DA99FCBD-02E4-4F31-B77E-D538514ED69C}" destId="{3FAED4FA-3C9E-4177-B8D1-14A99FC3E938}" srcOrd="0" destOrd="0" presId="urn:microsoft.com/office/officeart/2005/8/layout/cycle6"/>
    <dgm:cxn modelId="{3B9EF7CF-94D8-483A-A554-A6910B4FA65D}" type="presOf" srcId="{83A862C3-6178-4B5C-9FC7-0C9DC2569D32}" destId="{D21854ED-09A4-4BF8-8A41-CF59DDB3BFDD}" srcOrd="0" destOrd="0" presId="urn:microsoft.com/office/officeart/2005/8/layout/cycle6"/>
    <dgm:cxn modelId="{91FC91BB-B6AB-4C43-BC2B-D47587475405}" type="presOf" srcId="{92391E7F-CC9B-482B-8ED9-8DDF99C16911}" destId="{4A9D84C5-1453-4B49-A816-C319A0C82973}" srcOrd="0" destOrd="0" presId="urn:microsoft.com/office/officeart/2005/8/layout/cycle6"/>
    <dgm:cxn modelId="{9C4567C3-6F6C-4EA3-AF8D-85A6571DB107}" type="presOf" srcId="{DD8B0C7C-40FA-4891-B52C-FC91F11D562C}" destId="{EA6E6D9E-F43C-48BC-BC66-90A78D06EC88}" srcOrd="0" destOrd="0" presId="urn:microsoft.com/office/officeart/2005/8/layout/cycle6"/>
    <dgm:cxn modelId="{D2345FCE-F1B3-49D0-AF45-B1712A7BFC1C}" srcId="{CA3D10AE-9175-4152-A4AC-8B370A8A22E6}" destId="{1D5A5CF2-6A53-4F33-9E10-19CCA7203EB6}" srcOrd="4" destOrd="0" parTransId="{3B9CD759-92BA-46B2-98D4-0CADE63F69D2}" sibTransId="{783BC5D6-2A30-490E-B1A9-6052D271C1B5}"/>
    <dgm:cxn modelId="{E6611FBC-6CD0-465F-BD3F-0FB20DEA043F}" type="presOf" srcId="{1CA9D51A-D1B9-4062-818B-369A70744E21}" destId="{C12CF263-D21A-4DFB-8515-D7E048348C60}" srcOrd="0" destOrd="0" presId="urn:microsoft.com/office/officeart/2005/8/layout/cycle6"/>
    <dgm:cxn modelId="{93D66F50-5FC3-44D5-A0D3-2589A093DC47}" type="presOf" srcId="{9B5B7431-4922-406D-ACFD-3F7D4E82DBB4}" destId="{1432BFC4-2BE0-4B5E-8B04-9DD6A9CBD909}" srcOrd="0" destOrd="0" presId="urn:microsoft.com/office/officeart/2005/8/layout/cycle6"/>
    <dgm:cxn modelId="{90CAAE69-0B0F-4F92-AA51-F735A029BC07}" type="presOf" srcId="{1D5A5CF2-6A53-4F33-9E10-19CCA7203EB6}" destId="{3D807C00-7C0C-4BBD-84D1-160707702310}" srcOrd="0" destOrd="0" presId="urn:microsoft.com/office/officeart/2005/8/layout/cycle6"/>
    <dgm:cxn modelId="{C6670FE6-685E-4E01-A91E-22813A9A57AB}" type="presOf" srcId="{783BC5D6-2A30-490E-B1A9-6052D271C1B5}" destId="{0BE84605-7B88-439E-83F3-BCFF262F5412}" srcOrd="0" destOrd="0" presId="urn:microsoft.com/office/officeart/2005/8/layout/cycle6"/>
    <dgm:cxn modelId="{CA418C72-9D03-4F5A-9DC5-035A4DE4E22E}" srcId="{CA3D10AE-9175-4152-A4AC-8B370A8A22E6}" destId="{6CDB7B35-4225-4F72-83ED-BC0847556146}" srcOrd="1" destOrd="0" parTransId="{9634FEE0-AF81-46CF-8A50-C15658CEAC68}" sibTransId="{9B5B7431-4922-406D-ACFD-3F7D4E82DBB4}"/>
    <dgm:cxn modelId="{2E09A078-5C6A-42D9-9A03-830C585A1CAD}" type="presOf" srcId="{CA3D10AE-9175-4152-A4AC-8B370A8A22E6}" destId="{964881DE-6E74-412F-933F-F0169E88C126}" srcOrd="0" destOrd="0" presId="urn:microsoft.com/office/officeart/2005/8/layout/cycle6"/>
    <dgm:cxn modelId="{3BCBCFBD-C7A7-4660-BED2-400BEA3D4B1C}" srcId="{CA3D10AE-9175-4152-A4AC-8B370A8A22E6}" destId="{92391E7F-CC9B-482B-8ED9-8DDF99C16911}" srcOrd="3" destOrd="0" parTransId="{276E27AE-2D0C-4804-9630-A6611DC16613}" sibTransId="{83A862C3-6178-4B5C-9FC7-0C9DC2569D32}"/>
    <dgm:cxn modelId="{C5F46F4D-D66B-408C-8301-A49949320A4E}" type="presOf" srcId="{6CDB7B35-4225-4F72-83ED-BC0847556146}" destId="{FDA6ACA7-9FC0-444D-B682-A31A2A88518B}" srcOrd="0" destOrd="0" presId="urn:microsoft.com/office/officeart/2005/8/layout/cycle6"/>
    <dgm:cxn modelId="{54638437-593C-474A-AA7F-41FAD31EBA73}" srcId="{CA3D10AE-9175-4152-A4AC-8B370A8A22E6}" destId="{DD8B0C7C-40FA-4891-B52C-FC91F11D562C}" srcOrd="0" destOrd="0" parTransId="{0581B82F-2E93-4208-881D-3C938EC0AAE1}" sibTransId="{1CA9D51A-D1B9-4062-818B-369A70744E21}"/>
    <dgm:cxn modelId="{8C57B766-09CF-42F0-9897-92BC4D0E116C}" type="presOf" srcId="{EC2D68EC-E0C9-474C-84CE-28B61B35FB6D}" destId="{B2C979B4-7008-44FE-90EF-0A2E17A1441A}" srcOrd="0" destOrd="0" presId="urn:microsoft.com/office/officeart/2005/8/layout/cycle6"/>
    <dgm:cxn modelId="{547F8F94-FAFE-4715-8219-DD2B54D13567}" srcId="{CA3D10AE-9175-4152-A4AC-8B370A8A22E6}" destId="{EC2D68EC-E0C9-474C-84CE-28B61B35FB6D}" srcOrd="2" destOrd="0" parTransId="{92D06F65-4284-4511-9250-E8C462672CFF}" sibTransId="{DA99FCBD-02E4-4F31-B77E-D538514ED69C}"/>
    <dgm:cxn modelId="{26329F89-A822-47A6-B3C4-97DFB8639688}" type="presParOf" srcId="{964881DE-6E74-412F-933F-F0169E88C126}" destId="{EA6E6D9E-F43C-48BC-BC66-90A78D06EC88}" srcOrd="0" destOrd="0" presId="urn:microsoft.com/office/officeart/2005/8/layout/cycle6"/>
    <dgm:cxn modelId="{C9BADBAC-7F80-4FCE-B91E-E4094C18FB42}" type="presParOf" srcId="{964881DE-6E74-412F-933F-F0169E88C126}" destId="{5E45CAB0-0A94-47A0-AEB5-1FE655C3DF4E}" srcOrd="1" destOrd="0" presId="urn:microsoft.com/office/officeart/2005/8/layout/cycle6"/>
    <dgm:cxn modelId="{933278F5-91F6-4997-B9F7-54AE8FEDC66F}" type="presParOf" srcId="{964881DE-6E74-412F-933F-F0169E88C126}" destId="{C12CF263-D21A-4DFB-8515-D7E048348C60}" srcOrd="2" destOrd="0" presId="urn:microsoft.com/office/officeart/2005/8/layout/cycle6"/>
    <dgm:cxn modelId="{3C731BAB-7446-43C3-ADEE-F6DAA1BEDC01}" type="presParOf" srcId="{964881DE-6E74-412F-933F-F0169E88C126}" destId="{FDA6ACA7-9FC0-444D-B682-A31A2A88518B}" srcOrd="3" destOrd="0" presId="urn:microsoft.com/office/officeart/2005/8/layout/cycle6"/>
    <dgm:cxn modelId="{4ED19078-4830-4F77-AF87-97C7B1951044}" type="presParOf" srcId="{964881DE-6E74-412F-933F-F0169E88C126}" destId="{C538512B-4F35-4BC5-BF12-D8BE9320EBFC}" srcOrd="4" destOrd="0" presId="urn:microsoft.com/office/officeart/2005/8/layout/cycle6"/>
    <dgm:cxn modelId="{0ED0C382-DCFF-4259-8EE3-E643C703C3C4}" type="presParOf" srcId="{964881DE-6E74-412F-933F-F0169E88C126}" destId="{1432BFC4-2BE0-4B5E-8B04-9DD6A9CBD909}" srcOrd="5" destOrd="0" presId="urn:microsoft.com/office/officeart/2005/8/layout/cycle6"/>
    <dgm:cxn modelId="{24AC3814-B478-4194-93E0-854233122658}" type="presParOf" srcId="{964881DE-6E74-412F-933F-F0169E88C126}" destId="{B2C979B4-7008-44FE-90EF-0A2E17A1441A}" srcOrd="6" destOrd="0" presId="urn:microsoft.com/office/officeart/2005/8/layout/cycle6"/>
    <dgm:cxn modelId="{4838A6F4-2950-4FF2-87F8-002AFF3A9D62}" type="presParOf" srcId="{964881DE-6E74-412F-933F-F0169E88C126}" destId="{ACA7C2BA-81C7-4C9C-8388-C9F9BC2A9D6C}" srcOrd="7" destOrd="0" presId="urn:microsoft.com/office/officeart/2005/8/layout/cycle6"/>
    <dgm:cxn modelId="{892BEE54-D261-4DEA-9732-EBBFB37E5693}" type="presParOf" srcId="{964881DE-6E74-412F-933F-F0169E88C126}" destId="{3FAED4FA-3C9E-4177-B8D1-14A99FC3E938}" srcOrd="8" destOrd="0" presId="urn:microsoft.com/office/officeart/2005/8/layout/cycle6"/>
    <dgm:cxn modelId="{8E428949-D4AF-43E3-9B30-AD5DC51DAF13}" type="presParOf" srcId="{964881DE-6E74-412F-933F-F0169E88C126}" destId="{4A9D84C5-1453-4B49-A816-C319A0C82973}" srcOrd="9" destOrd="0" presId="urn:microsoft.com/office/officeart/2005/8/layout/cycle6"/>
    <dgm:cxn modelId="{481437A2-0CF9-4C45-99AA-FF05413DE7CA}" type="presParOf" srcId="{964881DE-6E74-412F-933F-F0169E88C126}" destId="{858AB8C9-F057-41A8-B07A-A17F9EA95B5C}" srcOrd="10" destOrd="0" presId="urn:microsoft.com/office/officeart/2005/8/layout/cycle6"/>
    <dgm:cxn modelId="{4D117E41-C5A1-49FF-99FC-CAE0F82F6B80}" type="presParOf" srcId="{964881DE-6E74-412F-933F-F0169E88C126}" destId="{D21854ED-09A4-4BF8-8A41-CF59DDB3BFDD}" srcOrd="11" destOrd="0" presId="urn:microsoft.com/office/officeart/2005/8/layout/cycle6"/>
    <dgm:cxn modelId="{1D130E8E-E83F-4BA4-B848-AE8B56B86EE5}" type="presParOf" srcId="{964881DE-6E74-412F-933F-F0169E88C126}" destId="{3D807C00-7C0C-4BBD-84D1-160707702310}" srcOrd="12" destOrd="0" presId="urn:microsoft.com/office/officeart/2005/8/layout/cycle6"/>
    <dgm:cxn modelId="{EB518F7F-25B9-4889-B91A-10FEAAC035AF}" type="presParOf" srcId="{964881DE-6E74-412F-933F-F0169E88C126}" destId="{569CE543-3206-4ABC-A9B2-A8786EC3BCBA}" srcOrd="13" destOrd="0" presId="urn:microsoft.com/office/officeart/2005/8/layout/cycle6"/>
    <dgm:cxn modelId="{F9D7AF66-210E-4108-A235-A5BA76E01CFE}" type="presParOf" srcId="{964881DE-6E74-412F-933F-F0169E88C126}" destId="{0BE84605-7B88-439E-83F3-BCFF262F541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3D531C-F741-468F-A508-5378698B13B9}" type="doc">
      <dgm:prSet loTypeId="urn:microsoft.com/office/officeart/2005/8/layout/cycle6" loCatId="cycle" qsTypeId="urn:microsoft.com/office/officeart/2005/8/quickstyle/simple2" qsCatId="simple" csTypeId="urn:microsoft.com/office/officeart/2005/8/colors/accent2_1" csCatId="accent2" phldr="1"/>
      <dgm:spPr/>
      <dgm:t>
        <a:bodyPr/>
        <a:lstStyle/>
        <a:p>
          <a:endParaRPr lang="fr-FR"/>
        </a:p>
      </dgm:t>
    </dgm:pt>
    <dgm:pt modelId="{EDD5C686-030D-4A05-805F-14D22C4298C2}">
      <dgm:prSet phldrT="[Texte]"/>
      <dgm:spPr/>
      <dgm:t>
        <a:bodyPr/>
        <a:lstStyle/>
        <a:p>
          <a:r>
            <a:rPr lang="fr-FR" dirty="0"/>
            <a:t>Ecouter « activement »</a:t>
          </a:r>
        </a:p>
      </dgm:t>
    </dgm:pt>
    <dgm:pt modelId="{1096C36C-22D0-4309-8C7D-770980813865}" type="parTrans" cxnId="{05A51224-56AF-4BD8-9B5A-3A1AA4B7CC2B}">
      <dgm:prSet/>
      <dgm:spPr/>
      <dgm:t>
        <a:bodyPr/>
        <a:lstStyle/>
        <a:p>
          <a:endParaRPr lang="fr-FR"/>
        </a:p>
      </dgm:t>
    </dgm:pt>
    <dgm:pt modelId="{4F8A9044-2A14-44D0-942F-DB520DC88C97}" type="sibTrans" cxnId="{05A51224-56AF-4BD8-9B5A-3A1AA4B7CC2B}">
      <dgm:prSet/>
      <dgm:spPr/>
      <dgm:t>
        <a:bodyPr/>
        <a:lstStyle/>
        <a:p>
          <a:endParaRPr lang="fr-FR"/>
        </a:p>
      </dgm:t>
    </dgm:pt>
    <dgm:pt modelId="{3DA17832-55BF-4CDB-B279-48945FBF4D56}">
      <dgm:prSet phldrT="[Texte]"/>
      <dgm:spPr/>
      <dgm:t>
        <a:bodyPr/>
        <a:lstStyle/>
        <a:p>
          <a:r>
            <a:rPr lang="fr-FR" dirty="0"/>
            <a:t>Rester factuel</a:t>
          </a:r>
        </a:p>
      </dgm:t>
    </dgm:pt>
    <dgm:pt modelId="{E44D9A62-82D1-4D5E-98CE-068EB42C0BB3}" type="parTrans" cxnId="{BBF87690-566F-4008-A2D0-42C04FC2BD2D}">
      <dgm:prSet/>
      <dgm:spPr/>
      <dgm:t>
        <a:bodyPr/>
        <a:lstStyle/>
        <a:p>
          <a:endParaRPr lang="fr-FR"/>
        </a:p>
      </dgm:t>
    </dgm:pt>
    <dgm:pt modelId="{A99DE355-671F-41B6-9811-6526D974E852}" type="sibTrans" cxnId="{BBF87690-566F-4008-A2D0-42C04FC2BD2D}">
      <dgm:prSet/>
      <dgm:spPr/>
      <dgm:t>
        <a:bodyPr/>
        <a:lstStyle/>
        <a:p>
          <a:endParaRPr lang="fr-FR"/>
        </a:p>
      </dgm:t>
    </dgm:pt>
    <dgm:pt modelId="{C94172DD-E1DD-47DA-8B10-6864BAC1A3F4}">
      <dgm:prSet phldrT="[Texte]"/>
      <dgm:spPr/>
      <dgm:t>
        <a:bodyPr/>
        <a:lstStyle/>
        <a:p>
          <a:r>
            <a:rPr lang="fr-FR" dirty="0"/>
            <a:t>Être bienveillant</a:t>
          </a:r>
        </a:p>
      </dgm:t>
    </dgm:pt>
    <dgm:pt modelId="{BFA6FFA3-3589-4E52-8967-0CC61A9F4D9D}" type="parTrans" cxnId="{C0223940-26E8-480F-A945-8A2E3DE572F4}">
      <dgm:prSet/>
      <dgm:spPr/>
      <dgm:t>
        <a:bodyPr/>
        <a:lstStyle/>
        <a:p>
          <a:endParaRPr lang="fr-FR"/>
        </a:p>
      </dgm:t>
    </dgm:pt>
    <dgm:pt modelId="{38463B24-8FB3-4C0B-ABCF-10B0CB83FA85}" type="sibTrans" cxnId="{C0223940-26E8-480F-A945-8A2E3DE572F4}">
      <dgm:prSet/>
      <dgm:spPr/>
      <dgm:t>
        <a:bodyPr/>
        <a:lstStyle/>
        <a:p>
          <a:endParaRPr lang="fr-FR"/>
        </a:p>
      </dgm:t>
    </dgm:pt>
    <dgm:pt modelId="{8D050181-07B1-436E-A0CA-1CF6E3C51F83}">
      <dgm:prSet phldrT="[Texte]"/>
      <dgm:spPr/>
      <dgm:t>
        <a:bodyPr/>
        <a:lstStyle/>
        <a:p>
          <a:r>
            <a:rPr lang="fr-FR" dirty="0"/>
            <a:t>Savoir dire non</a:t>
          </a:r>
        </a:p>
      </dgm:t>
    </dgm:pt>
    <dgm:pt modelId="{DBC0C4B3-1A12-4CCF-9AB5-8ACADC30FE38}" type="parTrans" cxnId="{E28500DB-1638-485D-A40B-B02809D95D1F}">
      <dgm:prSet/>
      <dgm:spPr/>
      <dgm:t>
        <a:bodyPr/>
        <a:lstStyle/>
        <a:p>
          <a:endParaRPr lang="fr-FR"/>
        </a:p>
      </dgm:t>
    </dgm:pt>
    <dgm:pt modelId="{97179C90-8CDA-4CB8-A710-3F93019A7281}" type="sibTrans" cxnId="{E28500DB-1638-485D-A40B-B02809D95D1F}">
      <dgm:prSet/>
      <dgm:spPr/>
      <dgm:t>
        <a:bodyPr/>
        <a:lstStyle/>
        <a:p>
          <a:endParaRPr lang="fr-FR"/>
        </a:p>
      </dgm:t>
    </dgm:pt>
    <dgm:pt modelId="{D092B95E-90F5-4501-B924-D2E5E1192FE2}">
      <dgm:prSet phldrT="[Texte]"/>
      <dgm:spPr/>
      <dgm:t>
        <a:bodyPr/>
        <a:lstStyle/>
        <a:p>
          <a:r>
            <a:rPr lang="fr-FR" dirty="0"/>
            <a:t>Être positif et non jugeant</a:t>
          </a:r>
        </a:p>
      </dgm:t>
    </dgm:pt>
    <dgm:pt modelId="{179C3556-53BA-408A-AA23-96D7A3FE9304}" type="parTrans" cxnId="{5752BD2B-B433-4970-B729-A4A0D6A41781}">
      <dgm:prSet/>
      <dgm:spPr/>
      <dgm:t>
        <a:bodyPr/>
        <a:lstStyle/>
        <a:p>
          <a:endParaRPr lang="fr-FR"/>
        </a:p>
      </dgm:t>
    </dgm:pt>
    <dgm:pt modelId="{DC27B159-8DC4-4CF4-9409-290845A56189}" type="sibTrans" cxnId="{5752BD2B-B433-4970-B729-A4A0D6A41781}">
      <dgm:prSet/>
      <dgm:spPr/>
      <dgm:t>
        <a:bodyPr/>
        <a:lstStyle/>
        <a:p>
          <a:endParaRPr lang="fr-FR"/>
        </a:p>
      </dgm:t>
    </dgm:pt>
    <dgm:pt modelId="{D7CDB034-ABD3-423B-A9BC-2D29B0AA929C}" type="pres">
      <dgm:prSet presAssocID="{203D531C-F741-468F-A508-5378698B13B9}" presName="cycle" presStyleCnt="0">
        <dgm:presLayoutVars>
          <dgm:dir/>
          <dgm:resizeHandles val="exact"/>
        </dgm:presLayoutVars>
      </dgm:prSet>
      <dgm:spPr/>
      <dgm:t>
        <a:bodyPr/>
        <a:lstStyle/>
        <a:p>
          <a:endParaRPr lang="fr-FR"/>
        </a:p>
      </dgm:t>
    </dgm:pt>
    <dgm:pt modelId="{F21F234A-3ACA-4DEA-81F2-A7A0967C0099}" type="pres">
      <dgm:prSet presAssocID="{EDD5C686-030D-4A05-805F-14D22C4298C2}" presName="node" presStyleLbl="node1" presStyleIdx="0" presStyleCnt="5" custScaleX="124626" custScaleY="105496" custRadScaleRad="96734" custRadScaleInc="35847">
        <dgm:presLayoutVars>
          <dgm:bulletEnabled val="1"/>
        </dgm:presLayoutVars>
      </dgm:prSet>
      <dgm:spPr/>
      <dgm:t>
        <a:bodyPr/>
        <a:lstStyle/>
        <a:p>
          <a:endParaRPr lang="fr-FR"/>
        </a:p>
      </dgm:t>
    </dgm:pt>
    <dgm:pt modelId="{82BD6FA8-8F2D-49E2-9634-C2F4488FFAD1}" type="pres">
      <dgm:prSet presAssocID="{EDD5C686-030D-4A05-805F-14D22C4298C2}" presName="spNode" presStyleCnt="0"/>
      <dgm:spPr/>
    </dgm:pt>
    <dgm:pt modelId="{51B6E993-4A1A-4297-AEB0-4F7C92D13844}" type="pres">
      <dgm:prSet presAssocID="{4F8A9044-2A14-44D0-942F-DB520DC88C97}" presName="sibTrans" presStyleLbl="sibTrans1D1" presStyleIdx="0" presStyleCnt="5"/>
      <dgm:spPr/>
      <dgm:t>
        <a:bodyPr/>
        <a:lstStyle/>
        <a:p>
          <a:endParaRPr lang="fr-FR"/>
        </a:p>
      </dgm:t>
    </dgm:pt>
    <dgm:pt modelId="{7E0CDFAF-9264-46A7-AE20-E530A629ED91}" type="pres">
      <dgm:prSet presAssocID="{3DA17832-55BF-4CDB-B279-48945FBF4D56}" presName="node" presStyleLbl="node1" presStyleIdx="1" presStyleCnt="5" custScaleX="125868" custScaleY="117639" custRadScaleRad="101473" custRadScaleInc="46059">
        <dgm:presLayoutVars>
          <dgm:bulletEnabled val="1"/>
        </dgm:presLayoutVars>
      </dgm:prSet>
      <dgm:spPr/>
      <dgm:t>
        <a:bodyPr/>
        <a:lstStyle/>
        <a:p>
          <a:endParaRPr lang="fr-FR"/>
        </a:p>
      </dgm:t>
    </dgm:pt>
    <dgm:pt modelId="{F257E115-BDF4-45A8-9DF1-50EBFF0E037B}" type="pres">
      <dgm:prSet presAssocID="{3DA17832-55BF-4CDB-B279-48945FBF4D56}" presName="spNode" presStyleCnt="0"/>
      <dgm:spPr/>
    </dgm:pt>
    <dgm:pt modelId="{77BCFE8B-8A78-4D4B-9591-7A96780DA2BD}" type="pres">
      <dgm:prSet presAssocID="{A99DE355-671F-41B6-9811-6526D974E852}" presName="sibTrans" presStyleLbl="sibTrans1D1" presStyleIdx="1" presStyleCnt="5"/>
      <dgm:spPr/>
      <dgm:t>
        <a:bodyPr/>
        <a:lstStyle/>
        <a:p>
          <a:endParaRPr lang="fr-FR"/>
        </a:p>
      </dgm:t>
    </dgm:pt>
    <dgm:pt modelId="{CC08CBAA-CCE4-4D45-8395-3130E94D7792}" type="pres">
      <dgm:prSet presAssocID="{C94172DD-E1DD-47DA-8B10-6864BAC1A3F4}" presName="node" presStyleLbl="node1" presStyleIdx="2" presStyleCnt="5" custScaleX="130752" custScaleY="113930" custRadScaleRad="104300" custRadScaleInc="-17824">
        <dgm:presLayoutVars>
          <dgm:bulletEnabled val="1"/>
        </dgm:presLayoutVars>
      </dgm:prSet>
      <dgm:spPr/>
      <dgm:t>
        <a:bodyPr/>
        <a:lstStyle/>
        <a:p>
          <a:endParaRPr lang="fr-FR"/>
        </a:p>
      </dgm:t>
    </dgm:pt>
    <dgm:pt modelId="{B48A699F-E2C4-44B1-96CE-2BDE760AED46}" type="pres">
      <dgm:prSet presAssocID="{C94172DD-E1DD-47DA-8B10-6864BAC1A3F4}" presName="spNode" presStyleCnt="0"/>
      <dgm:spPr/>
    </dgm:pt>
    <dgm:pt modelId="{471B6B7F-0F30-46FC-89DA-A67E79074281}" type="pres">
      <dgm:prSet presAssocID="{38463B24-8FB3-4C0B-ABCF-10B0CB83FA85}" presName="sibTrans" presStyleLbl="sibTrans1D1" presStyleIdx="2" presStyleCnt="5"/>
      <dgm:spPr/>
      <dgm:t>
        <a:bodyPr/>
        <a:lstStyle/>
        <a:p>
          <a:endParaRPr lang="fr-FR"/>
        </a:p>
      </dgm:t>
    </dgm:pt>
    <dgm:pt modelId="{FA1C66A9-AA64-4262-8630-A4BD1E59D0BF}" type="pres">
      <dgm:prSet presAssocID="{8D050181-07B1-436E-A0CA-1CF6E3C51F83}" presName="node" presStyleLbl="node1" presStyleIdx="3" presStyleCnt="5" custScaleX="140139" custScaleY="113930" custRadScaleRad="92893" custRadScaleInc="26100">
        <dgm:presLayoutVars>
          <dgm:bulletEnabled val="1"/>
        </dgm:presLayoutVars>
      </dgm:prSet>
      <dgm:spPr/>
      <dgm:t>
        <a:bodyPr/>
        <a:lstStyle/>
        <a:p>
          <a:endParaRPr lang="fr-FR"/>
        </a:p>
      </dgm:t>
    </dgm:pt>
    <dgm:pt modelId="{26372EB6-CD07-4EB0-8E1B-ADA1B5DBB1C0}" type="pres">
      <dgm:prSet presAssocID="{8D050181-07B1-436E-A0CA-1CF6E3C51F83}" presName="spNode" presStyleCnt="0"/>
      <dgm:spPr/>
    </dgm:pt>
    <dgm:pt modelId="{1ACCC21D-AF86-456A-93B2-6059766FF201}" type="pres">
      <dgm:prSet presAssocID="{97179C90-8CDA-4CB8-A710-3F93019A7281}" presName="sibTrans" presStyleLbl="sibTrans1D1" presStyleIdx="3" presStyleCnt="5"/>
      <dgm:spPr/>
      <dgm:t>
        <a:bodyPr/>
        <a:lstStyle/>
        <a:p>
          <a:endParaRPr lang="fr-FR"/>
        </a:p>
      </dgm:t>
    </dgm:pt>
    <dgm:pt modelId="{17FF4D6B-4321-4FE1-8FDB-5D9B52CDC13B}" type="pres">
      <dgm:prSet presAssocID="{D092B95E-90F5-4501-B924-D2E5E1192FE2}" presName="node" presStyleLbl="node1" presStyleIdx="4" presStyleCnt="5" custScaleX="125860" custScaleY="110913" custRadScaleRad="101071" custRadScaleInc="-14107">
        <dgm:presLayoutVars>
          <dgm:bulletEnabled val="1"/>
        </dgm:presLayoutVars>
      </dgm:prSet>
      <dgm:spPr/>
      <dgm:t>
        <a:bodyPr/>
        <a:lstStyle/>
        <a:p>
          <a:endParaRPr lang="fr-FR"/>
        </a:p>
      </dgm:t>
    </dgm:pt>
    <dgm:pt modelId="{5FF9ED7E-EBE2-4904-9579-8BE9A89DB48D}" type="pres">
      <dgm:prSet presAssocID="{D092B95E-90F5-4501-B924-D2E5E1192FE2}" presName="spNode" presStyleCnt="0"/>
      <dgm:spPr/>
    </dgm:pt>
    <dgm:pt modelId="{D194DE1F-C0CC-4D3C-B573-C5C5D22558EA}" type="pres">
      <dgm:prSet presAssocID="{DC27B159-8DC4-4CF4-9409-290845A56189}" presName="sibTrans" presStyleLbl="sibTrans1D1" presStyleIdx="4" presStyleCnt="5"/>
      <dgm:spPr/>
      <dgm:t>
        <a:bodyPr/>
        <a:lstStyle/>
        <a:p>
          <a:endParaRPr lang="fr-FR"/>
        </a:p>
      </dgm:t>
    </dgm:pt>
  </dgm:ptLst>
  <dgm:cxnLst>
    <dgm:cxn modelId="{F5505860-0462-4836-BD99-28F6DDCAD996}" type="presOf" srcId="{38463B24-8FB3-4C0B-ABCF-10B0CB83FA85}" destId="{471B6B7F-0F30-46FC-89DA-A67E79074281}" srcOrd="0" destOrd="0" presId="urn:microsoft.com/office/officeart/2005/8/layout/cycle6"/>
    <dgm:cxn modelId="{DD2230B5-1BD3-486E-B1D9-C5359CA3A9F9}" type="presOf" srcId="{EDD5C686-030D-4A05-805F-14D22C4298C2}" destId="{F21F234A-3ACA-4DEA-81F2-A7A0967C0099}" srcOrd="0" destOrd="0" presId="urn:microsoft.com/office/officeart/2005/8/layout/cycle6"/>
    <dgm:cxn modelId="{1179E51B-A44C-4AFD-934D-4C67D358E931}" type="presOf" srcId="{A99DE355-671F-41B6-9811-6526D974E852}" destId="{77BCFE8B-8A78-4D4B-9591-7A96780DA2BD}" srcOrd="0" destOrd="0" presId="urn:microsoft.com/office/officeart/2005/8/layout/cycle6"/>
    <dgm:cxn modelId="{BBF87690-566F-4008-A2D0-42C04FC2BD2D}" srcId="{203D531C-F741-468F-A508-5378698B13B9}" destId="{3DA17832-55BF-4CDB-B279-48945FBF4D56}" srcOrd="1" destOrd="0" parTransId="{E44D9A62-82D1-4D5E-98CE-068EB42C0BB3}" sibTransId="{A99DE355-671F-41B6-9811-6526D974E852}"/>
    <dgm:cxn modelId="{C2AF8487-6210-49CA-B209-8B8A91CC9767}" type="presOf" srcId="{4F8A9044-2A14-44D0-942F-DB520DC88C97}" destId="{51B6E993-4A1A-4297-AEB0-4F7C92D13844}" srcOrd="0" destOrd="0" presId="urn:microsoft.com/office/officeart/2005/8/layout/cycle6"/>
    <dgm:cxn modelId="{C0223940-26E8-480F-A945-8A2E3DE572F4}" srcId="{203D531C-F741-468F-A508-5378698B13B9}" destId="{C94172DD-E1DD-47DA-8B10-6864BAC1A3F4}" srcOrd="2" destOrd="0" parTransId="{BFA6FFA3-3589-4E52-8967-0CC61A9F4D9D}" sibTransId="{38463B24-8FB3-4C0B-ABCF-10B0CB83FA85}"/>
    <dgm:cxn modelId="{E28500DB-1638-485D-A40B-B02809D95D1F}" srcId="{203D531C-F741-468F-A508-5378698B13B9}" destId="{8D050181-07B1-436E-A0CA-1CF6E3C51F83}" srcOrd="3" destOrd="0" parTransId="{DBC0C4B3-1A12-4CCF-9AB5-8ACADC30FE38}" sibTransId="{97179C90-8CDA-4CB8-A710-3F93019A7281}"/>
    <dgm:cxn modelId="{05A51224-56AF-4BD8-9B5A-3A1AA4B7CC2B}" srcId="{203D531C-F741-468F-A508-5378698B13B9}" destId="{EDD5C686-030D-4A05-805F-14D22C4298C2}" srcOrd="0" destOrd="0" parTransId="{1096C36C-22D0-4309-8C7D-770980813865}" sibTransId="{4F8A9044-2A14-44D0-942F-DB520DC88C97}"/>
    <dgm:cxn modelId="{6DF91395-7272-437B-9E33-853A982B19D3}" type="presOf" srcId="{97179C90-8CDA-4CB8-A710-3F93019A7281}" destId="{1ACCC21D-AF86-456A-93B2-6059766FF201}" srcOrd="0" destOrd="0" presId="urn:microsoft.com/office/officeart/2005/8/layout/cycle6"/>
    <dgm:cxn modelId="{2A9B48BC-6787-4228-86A1-FB775E325F68}" type="presOf" srcId="{8D050181-07B1-436E-A0CA-1CF6E3C51F83}" destId="{FA1C66A9-AA64-4262-8630-A4BD1E59D0BF}" srcOrd="0" destOrd="0" presId="urn:microsoft.com/office/officeart/2005/8/layout/cycle6"/>
    <dgm:cxn modelId="{5752BD2B-B433-4970-B729-A4A0D6A41781}" srcId="{203D531C-F741-468F-A508-5378698B13B9}" destId="{D092B95E-90F5-4501-B924-D2E5E1192FE2}" srcOrd="4" destOrd="0" parTransId="{179C3556-53BA-408A-AA23-96D7A3FE9304}" sibTransId="{DC27B159-8DC4-4CF4-9409-290845A56189}"/>
    <dgm:cxn modelId="{9E63E5C5-0110-43C2-9789-7E467A00CD97}" type="presOf" srcId="{D092B95E-90F5-4501-B924-D2E5E1192FE2}" destId="{17FF4D6B-4321-4FE1-8FDB-5D9B52CDC13B}" srcOrd="0" destOrd="0" presId="urn:microsoft.com/office/officeart/2005/8/layout/cycle6"/>
    <dgm:cxn modelId="{5D669AFA-6EAF-4767-87BB-0CC416E25C44}" type="presOf" srcId="{C94172DD-E1DD-47DA-8B10-6864BAC1A3F4}" destId="{CC08CBAA-CCE4-4D45-8395-3130E94D7792}" srcOrd="0" destOrd="0" presId="urn:microsoft.com/office/officeart/2005/8/layout/cycle6"/>
    <dgm:cxn modelId="{51ACF3E0-5C37-4764-86E9-5350A1E3D6F2}" type="presOf" srcId="{203D531C-F741-468F-A508-5378698B13B9}" destId="{D7CDB034-ABD3-423B-A9BC-2D29B0AA929C}" srcOrd="0" destOrd="0" presId="urn:microsoft.com/office/officeart/2005/8/layout/cycle6"/>
    <dgm:cxn modelId="{CB124838-BEF8-444F-B6FD-C502EA288257}" type="presOf" srcId="{DC27B159-8DC4-4CF4-9409-290845A56189}" destId="{D194DE1F-C0CC-4D3C-B573-C5C5D22558EA}" srcOrd="0" destOrd="0" presId="urn:microsoft.com/office/officeart/2005/8/layout/cycle6"/>
    <dgm:cxn modelId="{F667CA6D-0F1A-48CE-8AEE-58F6316A8604}" type="presOf" srcId="{3DA17832-55BF-4CDB-B279-48945FBF4D56}" destId="{7E0CDFAF-9264-46A7-AE20-E530A629ED91}" srcOrd="0" destOrd="0" presId="urn:microsoft.com/office/officeart/2005/8/layout/cycle6"/>
    <dgm:cxn modelId="{F0CDD0DC-E108-41C1-A862-A3A0329DC06B}" type="presParOf" srcId="{D7CDB034-ABD3-423B-A9BC-2D29B0AA929C}" destId="{F21F234A-3ACA-4DEA-81F2-A7A0967C0099}" srcOrd="0" destOrd="0" presId="urn:microsoft.com/office/officeart/2005/8/layout/cycle6"/>
    <dgm:cxn modelId="{76DE5EC6-F3EC-4A83-AC81-FD05ED550C3D}" type="presParOf" srcId="{D7CDB034-ABD3-423B-A9BC-2D29B0AA929C}" destId="{82BD6FA8-8F2D-49E2-9634-C2F4488FFAD1}" srcOrd="1" destOrd="0" presId="urn:microsoft.com/office/officeart/2005/8/layout/cycle6"/>
    <dgm:cxn modelId="{29B89FCB-78A9-4E55-AED0-FF94B4779565}" type="presParOf" srcId="{D7CDB034-ABD3-423B-A9BC-2D29B0AA929C}" destId="{51B6E993-4A1A-4297-AEB0-4F7C92D13844}" srcOrd="2" destOrd="0" presId="urn:microsoft.com/office/officeart/2005/8/layout/cycle6"/>
    <dgm:cxn modelId="{BC370DFB-9E5E-4CB9-8E65-B96DB3E80607}" type="presParOf" srcId="{D7CDB034-ABD3-423B-A9BC-2D29B0AA929C}" destId="{7E0CDFAF-9264-46A7-AE20-E530A629ED91}" srcOrd="3" destOrd="0" presId="urn:microsoft.com/office/officeart/2005/8/layout/cycle6"/>
    <dgm:cxn modelId="{FD8AC4AC-4C18-4106-B2F1-ED336503640A}" type="presParOf" srcId="{D7CDB034-ABD3-423B-A9BC-2D29B0AA929C}" destId="{F257E115-BDF4-45A8-9DF1-50EBFF0E037B}" srcOrd="4" destOrd="0" presId="urn:microsoft.com/office/officeart/2005/8/layout/cycle6"/>
    <dgm:cxn modelId="{D46667E8-24E6-4227-99C0-27BC6296A32C}" type="presParOf" srcId="{D7CDB034-ABD3-423B-A9BC-2D29B0AA929C}" destId="{77BCFE8B-8A78-4D4B-9591-7A96780DA2BD}" srcOrd="5" destOrd="0" presId="urn:microsoft.com/office/officeart/2005/8/layout/cycle6"/>
    <dgm:cxn modelId="{E4FF449E-E86C-431D-BB38-950253B0018F}" type="presParOf" srcId="{D7CDB034-ABD3-423B-A9BC-2D29B0AA929C}" destId="{CC08CBAA-CCE4-4D45-8395-3130E94D7792}" srcOrd="6" destOrd="0" presId="urn:microsoft.com/office/officeart/2005/8/layout/cycle6"/>
    <dgm:cxn modelId="{E2C579A4-662F-407B-9C49-26EF76E95101}" type="presParOf" srcId="{D7CDB034-ABD3-423B-A9BC-2D29B0AA929C}" destId="{B48A699F-E2C4-44B1-96CE-2BDE760AED46}" srcOrd="7" destOrd="0" presId="urn:microsoft.com/office/officeart/2005/8/layout/cycle6"/>
    <dgm:cxn modelId="{2CAD15B8-73AA-4DC1-87E8-D30FF3C2E2FF}" type="presParOf" srcId="{D7CDB034-ABD3-423B-A9BC-2D29B0AA929C}" destId="{471B6B7F-0F30-46FC-89DA-A67E79074281}" srcOrd="8" destOrd="0" presId="urn:microsoft.com/office/officeart/2005/8/layout/cycle6"/>
    <dgm:cxn modelId="{1A93C943-3094-4B9B-B1E0-1332F7596E7D}" type="presParOf" srcId="{D7CDB034-ABD3-423B-A9BC-2D29B0AA929C}" destId="{FA1C66A9-AA64-4262-8630-A4BD1E59D0BF}" srcOrd="9" destOrd="0" presId="urn:microsoft.com/office/officeart/2005/8/layout/cycle6"/>
    <dgm:cxn modelId="{2D8CA5A4-0A70-48A7-A751-DD4C1E92E861}" type="presParOf" srcId="{D7CDB034-ABD3-423B-A9BC-2D29B0AA929C}" destId="{26372EB6-CD07-4EB0-8E1B-ADA1B5DBB1C0}" srcOrd="10" destOrd="0" presId="urn:microsoft.com/office/officeart/2005/8/layout/cycle6"/>
    <dgm:cxn modelId="{063470A5-E109-4172-B7A3-8C98FFCE1C16}" type="presParOf" srcId="{D7CDB034-ABD3-423B-A9BC-2D29B0AA929C}" destId="{1ACCC21D-AF86-456A-93B2-6059766FF201}" srcOrd="11" destOrd="0" presId="urn:microsoft.com/office/officeart/2005/8/layout/cycle6"/>
    <dgm:cxn modelId="{8CE84B63-F162-4502-8BC8-C33CD6ED5A90}" type="presParOf" srcId="{D7CDB034-ABD3-423B-A9BC-2D29B0AA929C}" destId="{17FF4D6B-4321-4FE1-8FDB-5D9B52CDC13B}" srcOrd="12" destOrd="0" presId="urn:microsoft.com/office/officeart/2005/8/layout/cycle6"/>
    <dgm:cxn modelId="{61ABEE07-EACC-4202-8738-355FFFDD9A08}" type="presParOf" srcId="{D7CDB034-ABD3-423B-A9BC-2D29B0AA929C}" destId="{5FF9ED7E-EBE2-4904-9579-8BE9A89DB48D}" srcOrd="13" destOrd="0" presId="urn:microsoft.com/office/officeart/2005/8/layout/cycle6"/>
    <dgm:cxn modelId="{3BA1CB0B-61A6-4D35-ABF1-BB79D2AFEA79}" type="presParOf" srcId="{D7CDB034-ABD3-423B-A9BC-2D29B0AA929C}" destId="{D194DE1F-C0CC-4D3C-B573-C5C5D22558EA}"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F234A-3ACA-4DEA-81F2-A7A0967C0099}">
      <dsp:nvSpPr>
        <dsp:cNvPr id="0" name=""/>
        <dsp:cNvSpPr/>
      </dsp:nvSpPr>
      <dsp:spPr>
        <a:xfrm>
          <a:off x="2637178" y="-11691"/>
          <a:ext cx="1856736" cy="1021623"/>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N’écoute pas </a:t>
          </a:r>
        </a:p>
      </dsp:txBody>
      <dsp:txXfrm>
        <a:off x="2687050" y="38181"/>
        <a:ext cx="1756992" cy="921879"/>
      </dsp:txXfrm>
    </dsp:sp>
    <dsp:sp modelId="{51B6E993-4A1A-4297-AEB0-4F7C92D13844}">
      <dsp:nvSpPr>
        <dsp:cNvPr id="0" name=""/>
        <dsp:cNvSpPr/>
      </dsp:nvSpPr>
      <dsp:spPr>
        <a:xfrm>
          <a:off x="1584114" y="471886"/>
          <a:ext cx="3866660" cy="3866660"/>
        </a:xfrm>
        <a:custGeom>
          <a:avLst/>
          <a:gdLst/>
          <a:ahLst/>
          <a:cxnLst/>
          <a:rect l="0" t="0" r="0" b="0"/>
          <a:pathLst>
            <a:path>
              <a:moveTo>
                <a:pt x="2918346" y="269747"/>
              </a:moveTo>
              <a:arcTo wR="1933330" hR="1933330" stAng="18037800" swAng="1747867"/>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0CDFAF-9264-46A7-AE20-E530A629ED91}">
      <dsp:nvSpPr>
        <dsp:cNvPr id="0" name=""/>
        <dsp:cNvSpPr/>
      </dsp:nvSpPr>
      <dsp:spPr>
        <a:xfrm>
          <a:off x="4453604" y="1440158"/>
          <a:ext cx="1954679" cy="1203528"/>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Ne se remet pas  en question</a:t>
          </a:r>
        </a:p>
      </dsp:txBody>
      <dsp:txXfrm>
        <a:off x="4512355" y="1498909"/>
        <a:ext cx="1837177" cy="1086026"/>
      </dsp:txXfrm>
    </dsp:sp>
    <dsp:sp modelId="{77BCFE8B-8A78-4D4B-9591-7A96780DA2BD}">
      <dsp:nvSpPr>
        <dsp:cNvPr id="0" name=""/>
        <dsp:cNvSpPr/>
      </dsp:nvSpPr>
      <dsp:spPr>
        <a:xfrm>
          <a:off x="1599248" y="554820"/>
          <a:ext cx="3866660" cy="3866660"/>
        </a:xfrm>
        <a:custGeom>
          <a:avLst/>
          <a:gdLst/>
          <a:ahLst/>
          <a:cxnLst/>
          <a:rect l="0" t="0" r="0" b="0"/>
          <a:pathLst>
            <a:path>
              <a:moveTo>
                <a:pt x="3859701" y="2097221"/>
              </a:moveTo>
              <a:arcTo wR="1933330" hR="1933330" stAng="291772" swAng="1472990"/>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C08CBAA-CCE4-4D45-8395-3130E94D7792}">
      <dsp:nvSpPr>
        <dsp:cNvPr id="0" name=""/>
        <dsp:cNvSpPr/>
      </dsp:nvSpPr>
      <dsp:spPr>
        <a:xfrm>
          <a:off x="3733164" y="3444898"/>
          <a:ext cx="1937531" cy="1103298"/>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Veut avoir le dernier mot</a:t>
          </a:r>
        </a:p>
      </dsp:txBody>
      <dsp:txXfrm>
        <a:off x="3787023" y="3498757"/>
        <a:ext cx="1829813" cy="995580"/>
      </dsp:txXfrm>
    </dsp:sp>
    <dsp:sp modelId="{471B6B7F-0F30-46FC-89DA-A67E79074281}">
      <dsp:nvSpPr>
        <dsp:cNvPr id="0" name=""/>
        <dsp:cNvSpPr/>
      </dsp:nvSpPr>
      <dsp:spPr>
        <a:xfrm>
          <a:off x="1632216" y="499119"/>
          <a:ext cx="3866660" cy="3866660"/>
        </a:xfrm>
        <a:custGeom>
          <a:avLst/>
          <a:gdLst/>
          <a:ahLst/>
          <a:cxnLst/>
          <a:rect l="0" t="0" r="0" b="0"/>
          <a:pathLst>
            <a:path>
              <a:moveTo>
                <a:pt x="2098356" y="3859604"/>
              </a:moveTo>
              <a:arcTo wR="1933330" hR="1933330" stAng="5106202" swAng="453634"/>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1C66A9-AA64-4262-8630-A4BD1E59D0BF}">
      <dsp:nvSpPr>
        <dsp:cNvPr id="0" name=""/>
        <dsp:cNvSpPr/>
      </dsp:nvSpPr>
      <dsp:spPr>
        <a:xfrm>
          <a:off x="1385235" y="3444898"/>
          <a:ext cx="2087856" cy="1103298"/>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Critique systématiquement </a:t>
          </a:r>
        </a:p>
      </dsp:txBody>
      <dsp:txXfrm>
        <a:off x="1439094" y="3498757"/>
        <a:ext cx="1980138" cy="995580"/>
      </dsp:txXfrm>
    </dsp:sp>
    <dsp:sp modelId="{1ACCC21D-AF86-456A-93B2-6059766FF201}">
      <dsp:nvSpPr>
        <dsp:cNvPr id="0" name=""/>
        <dsp:cNvSpPr/>
      </dsp:nvSpPr>
      <dsp:spPr>
        <a:xfrm>
          <a:off x="1612834" y="468246"/>
          <a:ext cx="3866660" cy="3866660"/>
        </a:xfrm>
        <a:custGeom>
          <a:avLst/>
          <a:gdLst/>
          <a:ahLst/>
          <a:cxnLst/>
          <a:rect l="0" t="0" r="0" b="0"/>
          <a:pathLst>
            <a:path>
              <a:moveTo>
                <a:pt x="299484" y="2966923"/>
              </a:moveTo>
              <a:arcTo wR="1933330" hR="1933330" stAng="8860919" swAng="204148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FF4D6B-4321-4FE1-8FDB-5D9B52CDC13B}">
      <dsp:nvSpPr>
        <dsp:cNvPr id="0" name=""/>
        <dsp:cNvSpPr/>
      </dsp:nvSpPr>
      <dsp:spPr>
        <a:xfrm>
          <a:off x="737170" y="1546385"/>
          <a:ext cx="1875121" cy="786079"/>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a:t>Culpabilise les autres</a:t>
          </a:r>
        </a:p>
      </dsp:txBody>
      <dsp:txXfrm>
        <a:off x="775543" y="1584758"/>
        <a:ext cx="1798375" cy="709333"/>
      </dsp:txXfrm>
    </dsp:sp>
    <dsp:sp modelId="{D194DE1F-C0CC-4D3C-B573-C5C5D22558EA}">
      <dsp:nvSpPr>
        <dsp:cNvPr id="0" name=""/>
        <dsp:cNvSpPr/>
      </dsp:nvSpPr>
      <dsp:spPr>
        <a:xfrm>
          <a:off x="1599932" y="516398"/>
          <a:ext cx="3866660" cy="3866660"/>
        </a:xfrm>
        <a:custGeom>
          <a:avLst/>
          <a:gdLst/>
          <a:ahLst/>
          <a:cxnLst/>
          <a:rect l="0" t="0" r="0" b="0"/>
          <a:pathLst>
            <a:path>
              <a:moveTo>
                <a:pt x="229413" y="1019856"/>
              </a:moveTo>
              <a:arcTo wR="1933330" hR="1933330" stAng="12491752" swAng="203107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63513-0C17-4639-8AB5-277C7E824583}">
      <dsp:nvSpPr>
        <dsp:cNvPr id="0" name=""/>
        <dsp:cNvSpPr/>
      </dsp:nvSpPr>
      <dsp:spPr>
        <a:xfrm rot="4396374">
          <a:off x="1125131" y="877209"/>
          <a:ext cx="3805474" cy="2653844"/>
        </a:xfrm>
        <a:prstGeom prst="swooshArrow">
          <a:avLst>
            <a:gd name="adj1" fmla="val 16310"/>
            <a:gd name="adj2" fmla="val 31370"/>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l="100000" t="100000"/>
          </a:path>
          <a:tileRect r="-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1C5D7-4A58-4366-A716-AD1BA2C1FFDD}">
      <dsp:nvSpPr>
        <dsp:cNvPr id="0" name=""/>
        <dsp:cNvSpPr/>
      </dsp:nvSpPr>
      <dsp:spPr>
        <a:xfrm>
          <a:off x="2550674" y="1223734"/>
          <a:ext cx="96100" cy="9610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E83A03-7444-4582-86C2-66D6D407FBFD}">
      <dsp:nvSpPr>
        <dsp:cNvPr id="0" name=""/>
        <dsp:cNvSpPr/>
      </dsp:nvSpPr>
      <dsp:spPr>
        <a:xfrm>
          <a:off x="3208696" y="1754489"/>
          <a:ext cx="96100" cy="9610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53C305-ED89-46C1-93FE-8959A17660D1}">
      <dsp:nvSpPr>
        <dsp:cNvPr id="0" name=""/>
        <dsp:cNvSpPr/>
      </dsp:nvSpPr>
      <dsp:spPr>
        <a:xfrm>
          <a:off x="3701848" y="2375172"/>
          <a:ext cx="96100" cy="96100"/>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A7DE5A-3502-4E1C-A2F2-F16979B59A03}">
      <dsp:nvSpPr>
        <dsp:cNvPr id="0" name=""/>
        <dsp:cNvSpPr/>
      </dsp:nvSpPr>
      <dsp:spPr>
        <a:xfrm>
          <a:off x="870023" y="0"/>
          <a:ext cx="1794163" cy="70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b" anchorCtr="0">
          <a:noAutofit/>
        </a:bodyPr>
        <a:lstStyle/>
        <a:p>
          <a:pPr lvl="0" algn="ctr" defTabSz="889000">
            <a:lnSpc>
              <a:spcPct val="90000"/>
            </a:lnSpc>
            <a:spcBef>
              <a:spcPct val="0"/>
            </a:spcBef>
            <a:spcAft>
              <a:spcPct val="35000"/>
            </a:spcAft>
          </a:pPr>
          <a:r>
            <a:rPr lang="fr-FR" sz="2000" b="1" kern="1200" dirty="0"/>
            <a:t>Démotivation</a:t>
          </a:r>
        </a:p>
      </dsp:txBody>
      <dsp:txXfrm>
        <a:off x="870023" y="0"/>
        <a:ext cx="1794163" cy="705322"/>
      </dsp:txXfrm>
    </dsp:sp>
    <dsp:sp modelId="{E6B85D0E-F283-4DA8-9349-3B1829E7AE3C}">
      <dsp:nvSpPr>
        <dsp:cNvPr id="0" name=""/>
        <dsp:cNvSpPr/>
      </dsp:nvSpPr>
      <dsp:spPr>
        <a:xfrm>
          <a:off x="2765279" y="807865"/>
          <a:ext cx="2618508" cy="70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fr-FR" sz="2000" b="1" kern="1200" dirty="0"/>
            <a:t>Frustration</a:t>
          </a:r>
        </a:p>
      </dsp:txBody>
      <dsp:txXfrm>
        <a:off x="2765279" y="807865"/>
        <a:ext cx="2618508" cy="705322"/>
      </dsp:txXfrm>
    </dsp:sp>
    <dsp:sp modelId="{FB54F81E-D96F-426B-BA4E-1BEEC0CEF7E4}">
      <dsp:nvSpPr>
        <dsp:cNvPr id="0" name=""/>
        <dsp:cNvSpPr/>
      </dsp:nvSpPr>
      <dsp:spPr>
        <a:xfrm>
          <a:off x="858222" y="1429056"/>
          <a:ext cx="2193117" cy="890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fr-FR" sz="2000" b="1" kern="1200" dirty="0"/>
            <a:t>Peur</a:t>
          </a:r>
        </a:p>
      </dsp:txBody>
      <dsp:txXfrm>
        <a:off x="858222" y="1429056"/>
        <a:ext cx="2193117" cy="890977"/>
      </dsp:txXfrm>
    </dsp:sp>
    <dsp:sp modelId="{76A8B204-0453-4C6A-902C-F1F956F79CFF}">
      <dsp:nvSpPr>
        <dsp:cNvPr id="0" name=""/>
        <dsp:cNvSpPr/>
      </dsp:nvSpPr>
      <dsp:spPr>
        <a:xfrm>
          <a:off x="4118914" y="2070561"/>
          <a:ext cx="1600199" cy="70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35000"/>
            </a:spcAft>
          </a:pPr>
          <a:r>
            <a:rPr lang="fr-FR" sz="2000" b="1" kern="1200" dirty="0"/>
            <a:t>Souffrance</a:t>
          </a:r>
        </a:p>
      </dsp:txBody>
      <dsp:txXfrm>
        <a:off x="4118914" y="2070561"/>
        <a:ext cx="1600199" cy="705322"/>
      </dsp:txXfrm>
    </dsp:sp>
    <dsp:sp modelId="{7EA64177-25ED-4DD0-87C4-3E6CA12993C5}">
      <dsp:nvSpPr>
        <dsp:cNvPr id="0" name=""/>
        <dsp:cNvSpPr/>
      </dsp:nvSpPr>
      <dsp:spPr>
        <a:xfrm>
          <a:off x="2988943" y="3702941"/>
          <a:ext cx="3035797" cy="70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t" anchorCtr="0">
          <a:noAutofit/>
        </a:bodyPr>
        <a:lstStyle/>
        <a:p>
          <a:pPr lvl="0" algn="ctr" defTabSz="889000">
            <a:lnSpc>
              <a:spcPct val="90000"/>
            </a:lnSpc>
            <a:spcBef>
              <a:spcPct val="0"/>
            </a:spcBef>
            <a:spcAft>
              <a:spcPct val="35000"/>
            </a:spcAft>
          </a:pPr>
          <a:r>
            <a:rPr lang="fr-FR" sz="2000" b="1" kern="1200" dirty="0">
              <a:solidFill>
                <a:srgbClr val="FF0000"/>
              </a:solidFill>
            </a:rPr>
            <a:t>L’autre ne peut pas donner le meilleur de lui-même</a:t>
          </a:r>
        </a:p>
      </dsp:txBody>
      <dsp:txXfrm>
        <a:off x="2988943" y="3702941"/>
        <a:ext cx="3035797" cy="7053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1085" cy="33982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3262" y="0"/>
            <a:ext cx="4301085" cy="339828"/>
          </a:xfrm>
          <a:prstGeom prst="rect">
            <a:avLst/>
          </a:prstGeom>
        </p:spPr>
        <p:txBody>
          <a:bodyPr vert="horz" lIns="91440" tIns="45720" rIns="91440" bIns="45720" rtlCol="0"/>
          <a:lstStyle>
            <a:lvl1pPr algn="r">
              <a:defRPr sz="1200"/>
            </a:lvl1pPr>
          </a:lstStyle>
          <a:p>
            <a:fld id="{8A24E8D3-6AB2-456C-B2C7-E2E395EB6785}" type="datetimeFigureOut">
              <a:rPr lang="fr-FR" smtClean="0"/>
              <a:pPr/>
              <a:t>24/02/2020</a:t>
            </a:fld>
            <a:endParaRPr lang="fr-FR"/>
          </a:p>
        </p:txBody>
      </p:sp>
      <p:sp>
        <p:nvSpPr>
          <p:cNvPr id="4" name="Espace réservé du pied de page 3"/>
          <p:cNvSpPr>
            <a:spLocks noGrp="1"/>
          </p:cNvSpPr>
          <p:nvPr>
            <p:ph type="ftr" sz="quarter" idx="2"/>
          </p:nvPr>
        </p:nvSpPr>
        <p:spPr>
          <a:xfrm>
            <a:off x="0" y="6456729"/>
            <a:ext cx="4301085" cy="339828"/>
          </a:xfrm>
          <a:prstGeom prst="rect">
            <a:avLst/>
          </a:prstGeom>
        </p:spPr>
        <p:txBody>
          <a:bodyPr vert="horz" lIns="91440" tIns="45720" rIns="91440" bIns="45720" rtlCol="0" anchor="b"/>
          <a:lstStyle>
            <a:lvl1pPr algn="l">
              <a:defRPr sz="1200"/>
            </a:lvl1pPr>
          </a:lstStyle>
          <a:p>
            <a:r>
              <a:rPr lang="fr-FR"/>
              <a:t>koikoikoi</a:t>
            </a:r>
          </a:p>
        </p:txBody>
      </p:sp>
      <p:sp>
        <p:nvSpPr>
          <p:cNvPr id="5" name="Espace réservé du numéro de diapositive 4"/>
          <p:cNvSpPr>
            <a:spLocks noGrp="1"/>
          </p:cNvSpPr>
          <p:nvPr>
            <p:ph type="sldNum" sz="quarter" idx="3"/>
          </p:nvPr>
        </p:nvSpPr>
        <p:spPr>
          <a:xfrm>
            <a:off x="5623262" y="6456729"/>
            <a:ext cx="4301085" cy="339828"/>
          </a:xfrm>
          <a:prstGeom prst="rect">
            <a:avLst/>
          </a:prstGeom>
        </p:spPr>
        <p:txBody>
          <a:bodyPr vert="horz" lIns="91440" tIns="45720" rIns="91440" bIns="45720" rtlCol="0" anchor="b"/>
          <a:lstStyle>
            <a:lvl1pPr algn="r">
              <a:defRPr sz="1200"/>
            </a:lvl1pPr>
          </a:lstStyle>
          <a:p>
            <a:fld id="{65A45288-CDC0-4019-B656-957F802CE1DA}" type="slidenum">
              <a:rPr lang="fr-FR" smtClean="0"/>
              <a:pPr/>
              <a:t>‹N°›</a:t>
            </a:fld>
            <a:endParaRPr lang="fr-FR"/>
          </a:p>
        </p:txBody>
      </p:sp>
    </p:spTree>
    <p:extLst>
      <p:ext uri="{BB962C8B-B14F-4D97-AF65-F5344CB8AC3E}">
        <p14:creationId xmlns:p14="http://schemas.microsoft.com/office/powerpoint/2010/main" val="28786040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4301543" cy="339883"/>
          </a:xfrm>
          <a:prstGeom prst="rect">
            <a:avLst/>
          </a:prstGeom>
        </p:spPr>
        <p:txBody>
          <a:bodyPr vert="horz" lIns="94458" tIns="47229" rIns="94458" bIns="47229" rtlCol="0"/>
          <a:lstStyle>
            <a:lvl1pPr algn="l">
              <a:defRPr sz="1200"/>
            </a:lvl1pPr>
          </a:lstStyle>
          <a:p>
            <a:endParaRPr lang="fr-FR"/>
          </a:p>
        </p:txBody>
      </p:sp>
      <p:sp>
        <p:nvSpPr>
          <p:cNvPr id="3" name="Espace réservé de la date 2"/>
          <p:cNvSpPr>
            <a:spLocks noGrp="1"/>
          </p:cNvSpPr>
          <p:nvPr>
            <p:ph type="dt" idx="1"/>
          </p:nvPr>
        </p:nvSpPr>
        <p:spPr>
          <a:xfrm>
            <a:off x="5622800" y="0"/>
            <a:ext cx="4301543" cy="339883"/>
          </a:xfrm>
          <a:prstGeom prst="rect">
            <a:avLst/>
          </a:prstGeom>
        </p:spPr>
        <p:txBody>
          <a:bodyPr vert="horz" lIns="94458" tIns="47229" rIns="94458" bIns="47229" rtlCol="0"/>
          <a:lstStyle>
            <a:lvl1pPr algn="r">
              <a:defRPr sz="1200"/>
            </a:lvl1pPr>
          </a:lstStyle>
          <a:p>
            <a:fld id="{CD1C01DF-8E35-4478-AE3B-8EC8D53C2C33}" type="datetimeFigureOut">
              <a:rPr lang="fr-FR" smtClean="0"/>
              <a:pPr/>
              <a:t>24/02/2020</a:t>
            </a:fld>
            <a:endParaRPr lang="fr-FR"/>
          </a:p>
        </p:txBody>
      </p:sp>
      <p:sp>
        <p:nvSpPr>
          <p:cNvPr id="4" name="Espace réservé de l'image des diapositives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4458" tIns="47229" rIns="94458" bIns="47229" rtlCol="0" anchor="ctr"/>
          <a:lstStyle/>
          <a:p>
            <a:endParaRPr lang="fr-FR"/>
          </a:p>
        </p:txBody>
      </p:sp>
      <p:sp>
        <p:nvSpPr>
          <p:cNvPr id="5" name="Espace réservé des commentaires 4"/>
          <p:cNvSpPr>
            <a:spLocks noGrp="1"/>
          </p:cNvSpPr>
          <p:nvPr>
            <p:ph type="body" sz="quarter" idx="3"/>
          </p:nvPr>
        </p:nvSpPr>
        <p:spPr>
          <a:xfrm>
            <a:off x="992664" y="3228896"/>
            <a:ext cx="7941310" cy="3058954"/>
          </a:xfrm>
          <a:prstGeom prst="rect">
            <a:avLst/>
          </a:prstGeom>
        </p:spPr>
        <p:txBody>
          <a:bodyPr vert="horz" lIns="94458" tIns="47229" rIns="94458" bIns="47229"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6456612"/>
            <a:ext cx="4301543" cy="339883"/>
          </a:xfrm>
          <a:prstGeom prst="rect">
            <a:avLst/>
          </a:prstGeom>
        </p:spPr>
        <p:txBody>
          <a:bodyPr vert="horz" lIns="94458" tIns="47229" rIns="94458" bIns="47229" rtlCol="0" anchor="b"/>
          <a:lstStyle>
            <a:lvl1pPr algn="l">
              <a:defRPr sz="1200"/>
            </a:lvl1pPr>
          </a:lstStyle>
          <a:p>
            <a:r>
              <a:rPr lang="fr-FR"/>
              <a:t>koikoikoi</a:t>
            </a:r>
          </a:p>
        </p:txBody>
      </p:sp>
      <p:sp>
        <p:nvSpPr>
          <p:cNvPr id="7" name="Espace réservé du numéro de diapositive 6"/>
          <p:cNvSpPr>
            <a:spLocks noGrp="1"/>
          </p:cNvSpPr>
          <p:nvPr>
            <p:ph type="sldNum" sz="quarter" idx="5"/>
          </p:nvPr>
        </p:nvSpPr>
        <p:spPr>
          <a:xfrm>
            <a:off x="5622800" y="6456612"/>
            <a:ext cx="4301543" cy="339883"/>
          </a:xfrm>
          <a:prstGeom prst="rect">
            <a:avLst/>
          </a:prstGeom>
        </p:spPr>
        <p:txBody>
          <a:bodyPr vert="horz" lIns="94458" tIns="47229" rIns="94458" bIns="47229" rtlCol="0" anchor="b"/>
          <a:lstStyle>
            <a:lvl1pPr algn="r">
              <a:defRPr sz="1200"/>
            </a:lvl1pPr>
          </a:lstStyle>
          <a:p>
            <a:fld id="{90482CF9-13AB-4EBF-BA28-4384AA730113}" type="slidenum">
              <a:rPr lang="fr-FR" smtClean="0"/>
              <a:pPr/>
              <a:t>‹N°›</a:t>
            </a:fld>
            <a:endParaRPr lang="fr-FR"/>
          </a:p>
        </p:txBody>
      </p:sp>
    </p:spTree>
    <p:extLst>
      <p:ext uri="{BB962C8B-B14F-4D97-AF65-F5344CB8AC3E}">
        <p14:creationId xmlns:p14="http://schemas.microsoft.com/office/powerpoint/2010/main" val="1012838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55576" y="2204864"/>
            <a:ext cx="7772400" cy="1470025"/>
          </a:xfrm>
        </p:spPr>
        <p:txBody>
          <a:bodyPr/>
          <a:lstStyle>
            <a:lvl1pPr>
              <a:defRPr/>
            </a:lvl1pPr>
          </a:lstStyle>
          <a:p>
            <a:r>
              <a:rPr lang="fr-FR" dirty="0"/>
              <a:t>Cliquez pour modifier le style du titre</a:t>
            </a:r>
          </a:p>
        </p:txBody>
      </p:sp>
      <p:sp>
        <p:nvSpPr>
          <p:cNvPr id="3" name="Sous-titre 2"/>
          <p:cNvSpPr>
            <a:spLocks noGrp="1"/>
          </p:cNvSpPr>
          <p:nvPr>
            <p:ph type="subTitle" idx="1"/>
          </p:nvPr>
        </p:nvSpPr>
        <p:spPr>
          <a:xfrm>
            <a:off x="1403648" y="3789040"/>
            <a:ext cx="6400800" cy="1752600"/>
          </a:xfrm>
          <a:prstGeom prst="rect">
            <a:avLst/>
          </a:prstGeom>
        </p:spPr>
        <p:txBody>
          <a:bodyPr/>
          <a:lstStyle>
            <a:lvl1pPr marL="0" indent="0" algn="ctr">
              <a:buNone/>
              <a:defRPr i="1">
                <a:solidFill>
                  <a:srgbClr val="339933"/>
                </a:solidFill>
                <a:latin typeface="Lucida San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7" name="Espace réservé de la date 4"/>
          <p:cNvSpPr>
            <a:spLocks noGrp="1"/>
          </p:cNvSpPr>
          <p:nvPr>
            <p:ph type="dt" sz="half" idx="10"/>
          </p:nvPr>
        </p:nvSpPr>
        <p:spPr>
          <a:xfrm>
            <a:off x="1095400" y="6309320"/>
            <a:ext cx="2133600" cy="365125"/>
          </a:xfrm>
          <a:prstGeom prst="rect">
            <a:avLst/>
          </a:prstGeom>
        </p:spPr>
        <p:txBody>
          <a:bodyPr/>
          <a:lstStyle>
            <a:lvl1pPr algn="l">
              <a:defRPr sz="1200" i="1">
                <a:latin typeface="Lucida Sans" pitchFamily="34" charset="0"/>
              </a:defRPr>
            </a:lvl1pPr>
          </a:lstStyle>
          <a:p>
            <a:fld id="{15E1AAE4-1B93-4DCE-81A4-A380A8BB78B2}" type="datetime1">
              <a:rPr lang="fr-FR" smtClean="0"/>
              <a:pPr/>
              <a:t>24/02/2020</a:t>
            </a:fld>
            <a:endParaRPr lang="fr-FR"/>
          </a:p>
        </p:txBody>
      </p:sp>
      <p:sp>
        <p:nvSpPr>
          <p:cNvPr id="8" name="Espace réservé du pied de page 5"/>
          <p:cNvSpPr>
            <a:spLocks noGrp="1"/>
          </p:cNvSpPr>
          <p:nvPr>
            <p:ph type="ftr" sz="quarter" idx="11"/>
          </p:nvPr>
        </p:nvSpPr>
        <p:spPr>
          <a:xfrm>
            <a:off x="3923928" y="6309320"/>
            <a:ext cx="2895600" cy="365125"/>
          </a:xfrm>
          <a:prstGeom prst="rect">
            <a:avLst/>
          </a:prstGeom>
        </p:spPr>
        <p:txBody>
          <a:bodyPr/>
          <a:lstStyle>
            <a:lvl1pPr algn="ctr">
              <a:defRPr sz="1200" i="1">
                <a:latin typeface="Lucida Sans" pitchFamily="34" charset="0"/>
              </a:defRPr>
            </a:lvl1pPr>
          </a:lstStyle>
          <a:p>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3A3A5F79-B2B5-4878-8069-3FF86ECE7637}" type="datetime1">
              <a:rPr lang="fr-FR" smtClean="0"/>
              <a:pPr/>
              <a:t>24/02/2020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74C4974-321C-47B8-8145-D134D8A4342F}" type="datetime1">
              <a:rPr lang="fr-FR" smtClean="0"/>
              <a:pPr/>
              <a:t>24/02/2020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44218C7-EB30-41CF-8DDA-1C327DEEA3C9}"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D380C3-EE34-48E7-87CD-801C003C40C8}"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623B183-C52C-41B6-8B18-D34B5ABEE60B}"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6737941-E23F-4DC1-A83B-5010243B62F9}" type="datetime1">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D63ED82-97E5-4870-884F-C68FAE567743}" type="datetime1">
              <a:rPr lang="fr-FR" smtClean="0"/>
              <a:pPr/>
              <a:t>24/02/2020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55608D2E-DF68-49AC-8178-68342D68B8AA}" type="datetime1">
              <a:rPr lang="fr-FR" smtClean="0"/>
              <a:pPr/>
              <a:t>24/02/2020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4840790-2D00-4CF8-AF85-19296A54F9CF}" type="datetime1">
              <a:rPr lang="fr-FR" smtClean="0"/>
              <a:pPr/>
              <a:t>24/02/2020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FA47C6C1-A66E-46BA-A6D3-AE39E104765A}" type="datetime1">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8F8FA808-47D5-49B4-A3BF-9DC2D8C396BB}" type="datetime1">
              <a:rPr lang="fr-FR" smtClean="0"/>
              <a:pPr/>
              <a:t>24/02/2020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9F1C996-B9A3-4208-9DCA-A6718C9DB95B}" type="datetime1">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CBD65A5-1EE5-458F-B1FC-1799AB9A1F39}"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A8B7717-332C-4DFD-BB83-EF2A3A5EEF88}"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8450F-5CC7-4400-BDF8-A292721EBB9D}"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41315E-7BFD-4A6E-883D-77891684E5F1}"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3643ADE-0DE3-41AF-A45C-66FA04068CA1}"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7876F46-D52B-4AB0-93CF-74EB0C2C72AC}"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347DECA-C166-4D8F-8240-BDE86484650F}" type="datetime1">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D759BED-C9CC-4F39-90DF-40935CEA3EA1}" type="datetime1">
              <a:rPr lang="fr-FR" smtClean="0"/>
              <a:pPr/>
              <a:t>24/02/2020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798940D1-AF3B-4541-92A2-E8B8673434EC}" type="datetime1">
              <a:rPr lang="fr-FR" smtClean="0"/>
              <a:pPr/>
              <a:t>24/02/2020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8018A09-9AB9-43E2-B257-DC812EB3151A}" type="datetime1">
              <a:rPr lang="fr-FR" smtClean="0"/>
              <a:pPr/>
              <a:t>24/02/2020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517EC3C-D9E8-4CA3-BB55-EF971B59A93D}" type="datetime1">
              <a:rPr lang="fr-FR" smtClean="0"/>
              <a:pPr/>
              <a:t>24/02/2020</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3910F6B-339B-4976-B831-898A3D9D654D}" type="datetime1">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BE7DBCD-A337-4AB8-9D62-C4B764EA985C}" type="datetime1">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A7FE109B-1EA4-44D0-8C66-BA346372491B}"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F64265-5D62-4595-81EB-95D620B231D9}"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792D49-83CE-40D1-9715-AE49C5324E27}"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4A08B779-0D38-4FFE-AF27-B7B52CF22A80}"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1568474-BDCF-4832-9F50-50B2FB204B9D}"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71DB768-F93F-4A1D-A66B-B50057735002}"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0A88785-237E-455D-90AE-3BEE2C94923E}" type="datetime1">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DBE2A7B-7147-4CE2-98DB-6D054BF59B24}" type="datetime1">
              <a:rPr lang="fr-FR" smtClean="0"/>
              <a:pPr/>
              <a:t>24/02/2020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1D41E3D-6B43-4261-AB14-B22B816488C9}" type="datetime1">
              <a:rPr lang="fr-FR" smtClean="0"/>
              <a:pPr/>
              <a:t>24/02/2020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CCB41701-3093-46BB-9FB5-F566DF9600B6}" type="datetime1">
              <a:rPr lang="fr-FR" smtClean="0"/>
              <a:pPr/>
              <a:t>24/02/2020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C1362E4-3186-466A-84B0-B8309B3549D3}" type="datetime1">
              <a:rPr lang="fr-FR" smtClean="0"/>
              <a:pPr/>
              <a:t>24/02/2020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138220C-F2C7-432B-82E7-4E56F3CFD1EB}" type="datetime1">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20180DE0-8186-451E-9EBA-D130C2834965}" type="datetime1">
              <a:rPr lang="fr-FR" smtClean="0"/>
              <a:pPr/>
              <a:t>24/02/2020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0E902F9-2C53-448D-AB6F-77A0C7A0E1AC}"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14F2B28-805D-4F9C-8EE4-A9CA14050611}" type="datetime1">
              <a:rPr lang="fr-FR" smtClean="0"/>
              <a:pPr/>
              <a:t>24/02/2020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5FC74A-C29D-4BC6-B493-5DE5D702456F}"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A4752CA7-2A86-4B38-941E-98E9B37A8BE3}" type="datetime1">
              <a:rPr lang="fr-FR" smtClean="0"/>
              <a:pPr/>
              <a:t>24/02/2020</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356BBB84-4856-4233-98B5-45DA073CBC2A}" type="datetime1">
              <a:rPr lang="fr-FR" smtClean="0"/>
              <a:pPr/>
              <a:t>24/02/2020</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5657290A-632D-4244-9C92-A32BF5B272F1}" type="datetime1">
              <a:rPr lang="fr-FR" smtClean="0"/>
              <a:pPr/>
              <a:t>24/02/2020</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
        <p:nvSpPr>
          <p:cNvPr id="6" name="Espace réservé du contenu 2"/>
          <p:cNvSpPr>
            <a:spLocks noGrp="1"/>
          </p:cNvSpPr>
          <p:nvPr>
            <p:ph idx="1"/>
          </p:nvPr>
        </p:nvSpPr>
        <p:spPr>
          <a:xfrm>
            <a:off x="467544" y="1628800"/>
            <a:ext cx="8229600" cy="442108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lang="fr-FR" sz="3000" i="1" kern="1200" dirty="0">
                <a:solidFill>
                  <a:srgbClr val="660033"/>
                </a:solidFill>
                <a:latin typeface="Lucida Sans" pitchFamily="34" charset="0"/>
                <a:ea typeface="+mn-ea"/>
                <a:cs typeface="+mn-cs"/>
              </a:defRPr>
            </a:lvl1pPr>
          </a:lstStyle>
          <a:p>
            <a:r>
              <a:rPr lang="fr-FR" dirty="0"/>
              <a:t>Réponse à un besoin identifié.</a:t>
            </a:r>
          </a:p>
          <a:p>
            <a:r>
              <a:rPr lang="fr-FR" dirty="0"/>
              <a:t>Engagement pour une durée déterminée de 1 à 3 ans (renouvelable).</a:t>
            </a:r>
          </a:p>
          <a:p>
            <a:r>
              <a:rPr lang="fr-FR" dirty="0"/>
              <a:t>Formalisation de l’offre de service et remise de la lettre d’accueil.</a:t>
            </a:r>
          </a:p>
          <a:p>
            <a:r>
              <a:rPr lang="fr-FR" dirty="0"/>
              <a:t>Bénévole / hiérarchie : rendre compte / accompagner.</a:t>
            </a:r>
          </a:p>
          <a:p>
            <a:r>
              <a:rPr lang="fr-FR" dirty="0"/>
              <a:t>Assurances du diocèse : « individuelle accidents » et « responsabilité civile ».</a:t>
            </a:r>
          </a:p>
        </p:txBody>
      </p:sp>
      <p:sp>
        <p:nvSpPr>
          <p:cNvPr id="7" name="Titre 1"/>
          <p:cNvSpPr>
            <a:spLocks noGrp="1"/>
          </p:cNvSpPr>
          <p:nvPr>
            <p:ph type="title"/>
          </p:nvPr>
        </p:nvSpPr>
        <p:spPr>
          <a:xfrm>
            <a:off x="1547664" y="274638"/>
            <a:ext cx="7139136" cy="1143000"/>
          </a:xfrm>
        </p:spPr>
        <p:txBody>
          <a:bodyPr/>
          <a:lstStyle/>
          <a:p>
            <a:r>
              <a:rPr lang="fr-FR" dirty="0"/>
              <a:t>Le bénévolat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FFF41C12-932C-41FC-BA65-48A84C14A707}" type="datetime1">
              <a:rPr lang="fr-FR" smtClean="0"/>
              <a:pPr/>
              <a:t>24/02/2020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996F90C4-FDA4-4BE1-9BE2-34A219055784}" type="datetime1">
              <a:rPr lang="fr-FR" smtClean="0"/>
              <a:pPr/>
              <a:t>24/02/2020</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4BA8E39C-84B6-42B9-A169-79A406003A89}" type="slidenum">
              <a:rPr lang="fr-FR" smtClean="0"/>
              <a:pPr/>
              <a:t>‹N°›</a:t>
            </a:fld>
            <a:endParaRPr lang="fr-F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43608" y="2348880"/>
            <a:ext cx="7776864" cy="3240360"/>
          </a:xfrm>
          <a:prstGeom prst="rect">
            <a:avLst/>
          </a:prstGeom>
        </p:spPr>
        <p:txBody>
          <a:bodyPr vert="horz" lIns="91440" tIns="45720" rIns="91440" bIns="45720" rtlCol="0" anchor="ctr">
            <a:normAutofit/>
          </a:bodyPr>
          <a:lstStyle/>
          <a:p>
            <a:pPr eaLnBrk="1" hangingPunct="1">
              <a:spcBef>
                <a:spcPct val="50000"/>
              </a:spcBef>
            </a:pPr>
            <a:r>
              <a:rPr lang="fr-FR" altLang="fr-FR" sz="4800" b="1" dirty="0">
                <a:solidFill>
                  <a:srgbClr val="CC3300"/>
                </a:solidFill>
              </a:rPr>
              <a:t>Réunion d’Intégration</a:t>
            </a:r>
            <a:br>
              <a:rPr lang="fr-FR" altLang="fr-FR" sz="4800" b="1" dirty="0">
                <a:solidFill>
                  <a:srgbClr val="CC3300"/>
                </a:solidFill>
              </a:rPr>
            </a:br>
            <a:r>
              <a:rPr lang="fr-FR" altLang="fr-FR" sz="2800" b="1" dirty="0">
                <a:latin typeface="Garamond" pitchFamily="18" charset="0"/>
              </a:rPr>
              <a:t>Mardi 12 novembre 2013</a:t>
            </a:r>
            <a:br>
              <a:rPr lang="fr-FR" altLang="fr-FR" sz="2800" b="1" dirty="0">
                <a:latin typeface="Garamond" pitchFamily="18" charset="0"/>
              </a:rPr>
            </a:br>
            <a:r>
              <a:rPr lang="fr-FR" altLang="fr-FR" sz="2800" b="1" dirty="0">
                <a:latin typeface="Garamond" pitchFamily="18" charset="0"/>
              </a:rPr>
              <a:t>9h à 12h</a:t>
            </a:r>
            <a:br>
              <a:rPr lang="fr-FR" altLang="fr-FR" sz="2800" b="1" dirty="0">
                <a:latin typeface="Garamond" pitchFamily="18" charset="0"/>
              </a:rPr>
            </a:br>
            <a:r>
              <a:rPr lang="fr-FR" altLang="fr-FR" sz="2800" b="1" dirty="0">
                <a:latin typeface="Garamond" pitchFamily="18" charset="0"/>
              </a:rPr>
              <a:t>15-17 rue des </a:t>
            </a:r>
            <a:r>
              <a:rPr lang="fr-FR" altLang="fr-FR" sz="2800" b="1" dirty="0" err="1">
                <a:latin typeface="Garamond" pitchFamily="18" charset="0"/>
              </a:rPr>
              <a:t>Ursins</a:t>
            </a:r>
            <a:r>
              <a:rPr lang="fr-FR" altLang="fr-FR" sz="2800" b="1" dirty="0">
                <a:latin typeface="Garamond" pitchFamily="18" charset="0"/>
              </a:rPr>
              <a:t/>
            </a:r>
            <a:br>
              <a:rPr lang="fr-FR" altLang="fr-FR" sz="2800" b="1" dirty="0">
                <a:latin typeface="Garamond" pitchFamily="18" charset="0"/>
              </a:rPr>
            </a:br>
            <a:r>
              <a:rPr lang="fr-FR" altLang="fr-FR" sz="2800" b="1" dirty="0">
                <a:latin typeface="Garamond" pitchFamily="18" charset="0"/>
              </a:rPr>
              <a:t>Paris 4ème</a:t>
            </a:r>
            <a:endParaRPr lang="fr-FR" dirty="0"/>
          </a:p>
        </p:txBody>
      </p:sp>
      <p:pic>
        <p:nvPicPr>
          <p:cNvPr id="7" name="Image 3"/>
          <p:cNvPicPr>
            <a:picLocks noChangeAspect="1" noChangeArrowheads="1"/>
          </p:cNvPicPr>
          <p:nvPr userDrawn="1"/>
        </p:nvPicPr>
        <p:blipFill>
          <a:blip r:embed="rId13" cstate="print"/>
          <a:srcRect/>
          <a:stretch>
            <a:fillRect/>
          </a:stretch>
        </p:blipFill>
        <p:spPr bwMode="auto">
          <a:xfrm>
            <a:off x="539553" y="404664"/>
            <a:ext cx="2973684" cy="1944216"/>
          </a:xfrm>
          <a:prstGeom prst="rect">
            <a:avLst/>
          </a:prstGeom>
          <a:noFill/>
          <a:ln w="9525">
            <a:noFill/>
            <a:miter lim="800000"/>
            <a:headEnd/>
            <a:tailEnd/>
          </a:ln>
        </p:spPr>
      </p:pic>
      <p:cxnSp>
        <p:nvCxnSpPr>
          <p:cNvPr id="8" name="Connecteur droit 7"/>
          <p:cNvCxnSpPr/>
          <p:nvPr userDrawn="1"/>
        </p:nvCxnSpPr>
        <p:spPr>
          <a:xfrm>
            <a:off x="0" y="5661248"/>
            <a:ext cx="9144000" cy="0"/>
          </a:xfrm>
          <a:prstGeom prst="line">
            <a:avLst/>
          </a:prstGeom>
          <a:ln w="28575">
            <a:solidFill>
              <a:srgbClr val="5E9CD0"/>
            </a:solidFill>
          </a:ln>
        </p:spPr>
        <p:style>
          <a:lnRef idx="1">
            <a:schemeClr val="accent1"/>
          </a:lnRef>
          <a:fillRef idx="0">
            <a:schemeClr val="accent1"/>
          </a:fillRef>
          <a:effectRef idx="0">
            <a:schemeClr val="accent1"/>
          </a:effectRef>
          <a:fontRef idx="minor">
            <a:schemeClr val="tx1"/>
          </a:fontRef>
        </p:style>
      </p:cxnSp>
      <p:pic>
        <p:nvPicPr>
          <p:cNvPr id="9" name="Picture 5" descr="Croix- 4"/>
          <p:cNvPicPr>
            <a:picLocks noChangeAspect="1" noChangeArrowheads="1"/>
          </p:cNvPicPr>
          <p:nvPr userDrawn="1"/>
        </p:nvPicPr>
        <p:blipFill>
          <a:blip r:embed="rId14" cstate="print"/>
          <a:srcRect/>
          <a:stretch>
            <a:fillRect/>
          </a:stretch>
        </p:blipFill>
        <p:spPr bwMode="auto">
          <a:xfrm flipH="1">
            <a:off x="8246420" y="5733256"/>
            <a:ext cx="430964" cy="855943"/>
          </a:xfrm>
          <a:prstGeom prst="rect">
            <a:avLst/>
          </a:prstGeom>
          <a:noFill/>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914400" rtl="0" eaLnBrk="1" latinLnBrk="0" hangingPunct="1">
        <a:spcBef>
          <a:spcPct val="50000"/>
        </a:spcBef>
        <a:buNone/>
        <a:defRPr sz="2800" b="1" i="0" kern="1200">
          <a:solidFill>
            <a:schemeClr val="tx1"/>
          </a:solidFill>
          <a:latin typeface="Lucida San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47664" y="274638"/>
            <a:ext cx="7139136" cy="114300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457200" y="1600201"/>
            <a:ext cx="8229600" cy="442108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26082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5FC49-2038-4598-9736-B896871D279B}" type="datetime1">
              <a:rPr lang="fr-FR" smtClean="0"/>
              <a:pPr/>
              <a:t>24/02/2020</a:t>
            </a:fld>
            <a:endParaRPr lang="fr-FR"/>
          </a:p>
        </p:txBody>
      </p:sp>
      <p:sp>
        <p:nvSpPr>
          <p:cNvPr id="5" name="Espace réservé du pied de page 4"/>
          <p:cNvSpPr>
            <a:spLocks noGrp="1"/>
          </p:cNvSpPr>
          <p:nvPr>
            <p:ph type="ftr" sz="quarter" idx="3"/>
          </p:nvPr>
        </p:nvSpPr>
        <p:spPr>
          <a:xfrm>
            <a:off x="3124200" y="626082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260827"/>
            <a:ext cx="14751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8450F-5CC7-4400-BDF8-A292721EBB9D}" type="slidenum">
              <a:rPr lang="fr-FR" smtClean="0"/>
              <a:pPr/>
              <a:t>‹N°›</a:t>
            </a:fld>
            <a:endParaRPr lang="fr-FR" dirty="0"/>
          </a:p>
        </p:txBody>
      </p:sp>
      <p:pic>
        <p:nvPicPr>
          <p:cNvPr id="7" name="Picture 4" descr="Diocèse"/>
          <p:cNvPicPr>
            <a:picLocks noChangeAspect="1" noChangeArrowheads="1"/>
          </p:cNvPicPr>
          <p:nvPr userDrawn="1"/>
        </p:nvPicPr>
        <p:blipFill>
          <a:blip r:embed="rId13" cstate="print"/>
          <a:srcRect/>
          <a:stretch>
            <a:fillRect/>
          </a:stretch>
        </p:blipFill>
        <p:spPr bwMode="auto">
          <a:xfrm>
            <a:off x="251520" y="404665"/>
            <a:ext cx="504056" cy="335584"/>
          </a:xfrm>
          <a:prstGeom prst="rect">
            <a:avLst/>
          </a:prstGeom>
          <a:noFill/>
        </p:spPr>
      </p:pic>
      <p:pic>
        <p:nvPicPr>
          <p:cNvPr id="8" name="Picture 5" descr="Croix- 4"/>
          <p:cNvPicPr>
            <a:picLocks noChangeAspect="1" noChangeArrowheads="1"/>
          </p:cNvPicPr>
          <p:nvPr userDrawn="1"/>
        </p:nvPicPr>
        <p:blipFill>
          <a:blip r:embed="rId14" cstate="print"/>
          <a:srcRect/>
          <a:stretch>
            <a:fillRect/>
          </a:stretch>
        </p:blipFill>
        <p:spPr bwMode="auto">
          <a:xfrm>
            <a:off x="8532440" y="6192090"/>
            <a:ext cx="253057" cy="502599"/>
          </a:xfrm>
          <a:prstGeom prst="rect">
            <a:avLst/>
          </a:prstGeom>
          <a:noFill/>
        </p:spPr>
      </p:pic>
      <p:cxnSp>
        <p:nvCxnSpPr>
          <p:cNvPr id="9" name="Connecteur droit 8"/>
          <p:cNvCxnSpPr/>
          <p:nvPr userDrawn="1"/>
        </p:nvCxnSpPr>
        <p:spPr>
          <a:xfrm>
            <a:off x="0" y="6093296"/>
            <a:ext cx="9144000" cy="0"/>
          </a:xfrm>
          <a:prstGeom prst="line">
            <a:avLst/>
          </a:prstGeom>
          <a:ln w="28575">
            <a:solidFill>
              <a:srgbClr val="5E9CD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914400" rtl="0" eaLnBrk="1" latinLnBrk="0" hangingPunct="1">
        <a:spcBef>
          <a:spcPct val="0"/>
        </a:spcBef>
        <a:buNone/>
        <a:defRPr sz="4000" i="1" kern="1200">
          <a:solidFill>
            <a:srgbClr val="4D4D4D"/>
          </a:solidFill>
          <a:latin typeface="Lucida San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rgbClr val="660033"/>
          </a:solidFill>
          <a:latin typeface="Lucida Sans" pitchFamily="34" charset="0"/>
          <a:ea typeface="+mn-ea"/>
          <a:cs typeface="+mn-cs"/>
        </a:defRPr>
      </a:lvl1pPr>
      <a:lvl2pPr marL="742950" indent="-285750" algn="l" defTabSz="914400" rtl="0" eaLnBrk="1" latinLnBrk="0" hangingPunct="1">
        <a:spcBef>
          <a:spcPct val="20000"/>
        </a:spcBef>
        <a:buFont typeface="Arial" pitchFamily="34" charset="0"/>
        <a:buChar char="–"/>
        <a:defRPr sz="2800" i="1" kern="1200">
          <a:solidFill>
            <a:srgbClr val="339933"/>
          </a:solidFill>
          <a:latin typeface="Lucida 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i="1" kern="1200">
          <a:solidFill>
            <a:srgbClr val="660033"/>
          </a:solidFill>
          <a:latin typeface="Lucida 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i="1" kern="1200">
          <a:solidFill>
            <a:srgbClr val="660033"/>
          </a:solidFill>
          <a:latin typeface="Lucida 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i="1" kern="1200">
          <a:solidFill>
            <a:srgbClr val="660033"/>
          </a:solidFill>
          <a:latin typeface="Lucida 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46D4D-7B8A-43BE-B68D-B73EE4AEDB1E}" type="datetime1">
              <a:rPr lang="fr-FR" smtClean="0"/>
              <a:pPr/>
              <a:t>24/02/2020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92D49-83CE-40D1-9715-AE49C5324E27}" type="slidenum">
              <a:rPr lang="fr-FR" smtClean="0"/>
              <a:pPr/>
              <a:t>‹N°›</a:t>
            </a:fld>
            <a:endParaRPr lang="fr-FR"/>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96336" y="332656"/>
            <a:ext cx="11461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9512" y="250899"/>
            <a:ext cx="506413" cy="33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4D888-269B-4723-BF18-DB7A6278AE1C}" type="datetime1">
              <a:rPr lang="fr-FR" smtClean="0"/>
              <a:pPr/>
              <a:t>24/02/2020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FC74A-C29D-4BC6-B493-5DE5D702456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4044189B-73F0-4E5A-BC57-BA392650C5EB}"/>
              </a:ext>
            </a:extLst>
          </p:cNvPr>
          <p:cNvSpPr>
            <a:spLocks noGrp="1"/>
          </p:cNvSpPr>
          <p:nvPr>
            <p:ph type="title"/>
          </p:nvPr>
        </p:nvSpPr>
        <p:spPr>
          <a:xfrm>
            <a:off x="107504" y="2276872"/>
            <a:ext cx="9036496" cy="3528392"/>
          </a:xfrm>
        </p:spPr>
        <p:txBody>
          <a:bodyPr>
            <a:normAutofit/>
          </a:bodyPr>
          <a:lstStyle/>
          <a:p>
            <a:r>
              <a:rPr lang="fr-FR" sz="3100" dirty="0">
                <a:latin typeface="+mn-lt"/>
              </a:rPr>
              <a:t>« </a:t>
            </a:r>
            <a:r>
              <a:rPr lang="fr-FR" sz="3200" dirty="0">
                <a:latin typeface="+mn-lt"/>
              </a:rPr>
              <a:t>Comment développer </a:t>
            </a:r>
            <a:br>
              <a:rPr lang="fr-FR" sz="3200" dirty="0">
                <a:latin typeface="+mn-lt"/>
              </a:rPr>
            </a:br>
            <a:r>
              <a:rPr lang="fr-FR" sz="3200" dirty="0">
                <a:latin typeface="+mn-lt"/>
              </a:rPr>
              <a:t>des échanges constructifs au travail »</a:t>
            </a:r>
            <a:r>
              <a:rPr lang="fr-FR" dirty="0">
                <a:latin typeface="+mn-lt"/>
              </a:rPr>
              <a:t/>
            </a:r>
            <a:br>
              <a:rPr lang="fr-FR" dirty="0">
                <a:latin typeface="+mn-lt"/>
              </a:rPr>
            </a:br>
            <a:r>
              <a:rPr lang="fr-FR" dirty="0">
                <a:latin typeface="+mn-lt"/>
              </a:rPr>
              <a:t> </a:t>
            </a:r>
            <a:br>
              <a:rPr lang="fr-FR" dirty="0">
                <a:latin typeface="+mn-lt"/>
              </a:rPr>
            </a:br>
            <a:r>
              <a:rPr lang="fr-FR" dirty="0">
                <a:latin typeface="+mn-lt"/>
              </a:rPr>
              <a:t>Introduction à l’Assertivité</a:t>
            </a:r>
            <a:r>
              <a:rPr lang="fr-FR" sz="2000" dirty="0">
                <a:latin typeface="+mn-lt"/>
              </a:rPr>
              <a:t/>
            </a:r>
            <a:br>
              <a:rPr lang="fr-FR" sz="2000" dirty="0">
                <a:latin typeface="+mn-lt"/>
              </a:rPr>
            </a:br>
            <a:r>
              <a:rPr lang="fr-FR" sz="2400" dirty="0">
                <a:latin typeface="+mn-lt"/>
              </a:rPr>
              <a:t/>
            </a:r>
            <a:br>
              <a:rPr lang="fr-FR" sz="2400" dirty="0">
                <a:latin typeface="+mn-lt"/>
              </a:rPr>
            </a:br>
            <a:r>
              <a:rPr lang="fr-FR" dirty="0"/>
              <a:t/>
            </a:r>
            <a:br>
              <a:rPr lang="fr-FR" dirty="0"/>
            </a:br>
            <a:endParaRPr lang="fr-FR" dirty="0"/>
          </a:p>
        </p:txBody>
      </p:sp>
      <p:sp>
        <p:nvSpPr>
          <p:cNvPr id="2" name="Espace réservé du pied de page 1">
            <a:extLst>
              <a:ext uri="{FF2B5EF4-FFF2-40B4-BE49-F238E27FC236}">
                <a16:creationId xmlns:a16="http://schemas.microsoft.com/office/drawing/2014/main" xmlns="" id="{3DC66E7F-DE5B-4DA3-B0FD-49195CEB4E6E}"/>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xmlns="" id="{2F2E9C49-3B6D-449C-AC7F-D442E1FA980B}"/>
              </a:ext>
            </a:extLst>
          </p:cNvPr>
          <p:cNvSpPr>
            <a:spLocks noGrp="1"/>
          </p:cNvSpPr>
          <p:nvPr>
            <p:ph type="sldNum" sz="quarter" idx="12"/>
          </p:nvPr>
        </p:nvSpPr>
        <p:spPr/>
        <p:txBody>
          <a:bodyPr/>
          <a:lstStyle/>
          <a:p>
            <a:fld id="{4BA8E39C-84B6-42B9-A169-79A406003A89}" type="slidenum">
              <a:rPr lang="fr-FR" smtClean="0"/>
              <a:pPr/>
              <a:t>1</a:t>
            </a:fld>
            <a:endParaRPr lang="fr-FR"/>
          </a:p>
        </p:txBody>
      </p:sp>
    </p:spTree>
    <p:extLst>
      <p:ext uri="{BB962C8B-B14F-4D97-AF65-F5344CB8AC3E}">
        <p14:creationId xmlns:p14="http://schemas.microsoft.com/office/powerpoint/2010/main" val="512574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6BDDDCD-F7C8-4EE9-A6CF-2E0B6FD597A4}"/>
              </a:ext>
            </a:extLst>
          </p:cNvPr>
          <p:cNvSpPr>
            <a:spLocks noGrp="1"/>
          </p:cNvSpPr>
          <p:nvPr>
            <p:ph type="title"/>
          </p:nvPr>
        </p:nvSpPr>
        <p:spPr>
          <a:xfrm>
            <a:off x="755576" y="274638"/>
            <a:ext cx="7931224" cy="1143000"/>
          </a:xfrm>
        </p:spPr>
        <p:txBody>
          <a:bodyPr/>
          <a:lstStyle/>
          <a:p>
            <a:r>
              <a:rPr lang="fr-FR" sz="3200" b="1" dirty="0">
                <a:solidFill>
                  <a:srgbClr val="0070C0"/>
                </a:solidFill>
              </a:rPr>
              <a:t>Relation de « Soumission »</a:t>
            </a:r>
            <a:r>
              <a:rPr lang="fr-FR" dirty="0">
                <a:solidFill>
                  <a:srgbClr val="0070C0"/>
                </a:solidFill>
              </a:rPr>
              <a:t/>
            </a:r>
            <a:br>
              <a:rPr lang="fr-FR" dirty="0">
                <a:solidFill>
                  <a:srgbClr val="0070C0"/>
                </a:solidFill>
              </a:rPr>
            </a:br>
            <a:endParaRPr lang="fr-FR" dirty="0">
              <a:solidFill>
                <a:srgbClr val="0070C0"/>
              </a:solidFill>
            </a:endParaRPr>
          </a:p>
        </p:txBody>
      </p:sp>
      <p:sp>
        <p:nvSpPr>
          <p:cNvPr id="3" name="Espace réservé du contenu 2">
            <a:extLst>
              <a:ext uri="{FF2B5EF4-FFF2-40B4-BE49-F238E27FC236}">
                <a16:creationId xmlns:a16="http://schemas.microsoft.com/office/drawing/2014/main" xmlns="" id="{158D14C5-E7E6-4ACF-88ED-5A42E0131503}"/>
              </a:ext>
            </a:extLst>
          </p:cNvPr>
          <p:cNvSpPr>
            <a:spLocks noGrp="1"/>
          </p:cNvSpPr>
          <p:nvPr>
            <p:ph idx="1"/>
          </p:nvPr>
        </p:nvSpPr>
        <p:spPr>
          <a:xfrm>
            <a:off x="457200" y="1268760"/>
            <a:ext cx="8229600" cy="4896544"/>
          </a:xfrm>
        </p:spPr>
        <p:txBody>
          <a:bodyPr>
            <a:normAutofit lnSpcReduction="10000"/>
          </a:bodyPr>
          <a:lstStyle/>
          <a:p>
            <a:r>
              <a:rPr lang="fr-FR" sz="2000" dirty="0"/>
              <a:t>Edwige s’en veut : « C’est de ma faute, j’aurais dû demander plus tôt à Louise … » </a:t>
            </a:r>
          </a:p>
          <a:p>
            <a:endParaRPr lang="fr-FR" sz="2000" dirty="0"/>
          </a:p>
          <a:p>
            <a:r>
              <a:rPr lang="fr-FR" sz="2000" dirty="0"/>
              <a:t>Louise vient la voir le mardi, assez mécontente :  Certains parents, qui ont appris qu’il n’y aurait pas de retraite, le lui ont reproché ; En entendant cela, Edwige se sent encore plus fautive….</a:t>
            </a:r>
          </a:p>
          <a:p>
            <a:endParaRPr lang="fr-FR" sz="2000" dirty="0"/>
          </a:p>
          <a:p>
            <a:r>
              <a:rPr lang="fr-FR" sz="2000" dirty="0"/>
              <a:t>Louise en profite pour lui dire que dorénavant, elle n’acceptera plus de demande urgente : C’est au moins six semaines à l’avance ! Edwige sait, en particulier pour ses autres activités dans la paroisse, que ce n’est pas compatible avec ses contraintes habituelles, mais, après ce qui vient de se passer, elle n’ose pas dire non. La vie va devenir difficile pour elle, tiraillée entre les exigences de Louise et ses propres contraintes …</a:t>
            </a:r>
          </a:p>
          <a:p>
            <a:endParaRPr lang="fr-FR" dirty="0"/>
          </a:p>
        </p:txBody>
      </p:sp>
      <p:sp>
        <p:nvSpPr>
          <p:cNvPr id="4" name="Espace réservé du pied de page 3">
            <a:extLst>
              <a:ext uri="{FF2B5EF4-FFF2-40B4-BE49-F238E27FC236}">
                <a16:creationId xmlns:a16="http://schemas.microsoft.com/office/drawing/2014/main" xmlns="" id="{9FFC5051-BF2D-4B79-B0D4-3FCAA05C3A3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43C3D497-1162-4E1D-A45C-A1EC305C78BD}"/>
              </a:ext>
            </a:extLst>
          </p:cNvPr>
          <p:cNvSpPr>
            <a:spLocks noGrp="1"/>
          </p:cNvSpPr>
          <p:nvPr>
            <p:ph type="sldNum" sz="quarter" idx="12"/>
          </p:nvPr>
        </p:nvSpPr>
        <p:spPr/>
        <p:txBody>
          <a:bodyPr/>
          <a:lstStyle/>
          <a:p>
            <a:fld id="{5C68450F-5CC7-4400-BDF8-A292721EBB9D}" type="slidenum">
              <a:rPr lang="fr-FR" smtClean="0"/>
              <a:pPr/>
              <a:t>10</a:t>
            </a:fld>
            <a:endParaRPr lang="fr-FR"/>
          </a:p>
        </p:txBody>
      </p:sp>
    </p:spTree>
    <p:extLst>
      <p:ext uri="{BB962C8B-B14F-4D97-AF65-F5344CB8AC3E}">
        <p14:creationId xmlns:p14="http://schemas.microsoft.com/office/powerpoint/2010/main" val="4225916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5C68450F-5CC7-4400-BDF8-A292721EBB9D}" type="slidenum">
              <a:rPr lang="fr-FR" smtClean="0"/>
              <a:pPr/>
              <a:t>11</a:t>
            </a:fld>
            <a:endParaRPr lang="fr-FR"/>
          </a:p>
        </p:txBody>
      </p:sp>
      <p:sp>
        <p:nvSpPr>
          <p:cNvPr id="5" name="Titre 1">
            <a:extLst>
              <a:ext uri="{FF2B5EF4-FFF2-40B4-BE49-F238E27FC236}">
                <a16:creationId xmlns:a16="http://schemas.microsoft.com/office/drawing/2014/main" xmlns="" id="{9231630E-F480-4311-8663-B3CF8ABBBE9F}"/>
              </a:ext>
            </a:extLst>
          </p:cNvPr>
          <p:cNvSpPr txBox="1">
            <a:spLocks/>
          </p:cNvSpPr>
          <p:nvPr/>
        </p:nvSpPr>
        <p:spPr>
          <a:xfrm>
            <a:off x="899592" y="332656"/>
            <a:ext cx="7787208" cy="984597"/>
          </a:xfrm>
          <a:prstGeom prst="rect">
            <a:avLst/>
          </a:prstGeom>
        </p:spPr>
        <p:txBody>
          <a:bodyPr/>
          <a:lstStyle>
            <a:lvl1pPr algn="ctr" defTabSz="914400" rtl="0" eaLnBrk="1" latinLnBrk="0" hangingPunct="1">
              <a:spcBef>
                <a:spcPct val="0"/>
              </a:spcBef>
              <a:buNone/>
              <a:defRPr sz="4000" i="1" kern="1200">
                <a:solidFill>
                  <a:srgbClr val="4D4D4D"/>
                </a:solidFill>
                <a:latin typeface="Lucida Sans" pitchFamily="34" charset="0"/>
                <a:ea typeface="+mj-ea"/>
                <a:cs typeface="+mj-cs"/>
              </a:defRPr>
            </a:lvl1pPr>
          </a:lstStyle>
          <a:p>
            <a:r>
              <a:rPr lang="fr-FR" sz="3200" b="1" i="0" dirty="0">
                <a:solidFill>
                  <a:srgbClr val="0070C0"/>
                </a:solidFill>
                <a:latin typeface="+mn-lt"/>
              </a:rPr>
              <a:t>Relation de soumission : Comportement</a:t>
            </a:r>
            <a:endParaRPr lang="fr-FR" sz="3200" dirty="0">
              <a:solidFill>
                <a:srgbClr val="0070C0"/>
              </a:solidFill>
              <a:latin typeface="+mn-lt"/>
            </a:endParaRPr>
          </a:p>
        </p:txBody>
      </p:sp>
      <p:graphicFrame>
        <p:nvGraphicFramePr>
          <p:cNvPr id="6" name="Diagramme 5"/>
          <p:cNvGraphicFramePr/>
          <p:nvPr>
            <p:extLst>
              <p:ext uri="{D42A27DB-BD31-4B8C-83A1-F6EECF244321}">
                <p14:modId xmlns:p14="http://schemas.microsoft.com/office/powerpoint/2010/main" val="1858843609"/>
              </p:ext>
            </p:extLst>
          </p:nvPr>
        </p:nvGraphicFramePr>
        <p:xfrm>
          <a:off x="1524000" y="1269730"/>
          <a:ext cx="6096000" cy="4463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466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419F70-B9CC-486A-A260-BE5AD46EB990}"/>
              </a:ext>
            </a:extLst>
          </p:cNvPr>
          <p:cNvSpPr>
            <a:spLocks noGrp="1"/>
          </p:cNvSpPr>
          <p:nvPr>
            <p:ph type="title"/>
          </p:nvPr>
        </p:nvSpPr>
        <p:spPr>
          <a:xfrm>
            <a:off x="457200" y="188640"/>
            <a:ext cx="8229600" cy="1368152"/>
          </a:xfrm>
        </p:spPr>
        <p:txBody>
          <a:bodyPr/>
          <a:lstStyle/>
          <a:p>
            <a:r>
              <a:rPr lang="fr-FR" sz="4400" b="1" i="0" dirty="0">
                <a:solidFill>
                  <a:srgbClr val="0070C0"/>
                </a:solidFill>
              </a:rPr>
              <a:t/>
            </a:r>
            <a:br>
              <a:rPr lang="fr-FR" sz="4400" b="1" i="0" dirty="0">
                <a:solidFill>
                  <a:srgbClr val="0070C0"/>
                </a:solidFill>
              </a:rPr>
            </a:br>
            <a:r>
              <a:rPr lang="fr-FR" sz="3600" b="1" i="0" dirty="0">
                <a:solidFill>
                  <a:srgbClr val="0070C0"/>
                </a:solidFill>
                <a:latin typeface="+mn-lt"/>
              </a:rPr>
              <a:t>Relation de soumission</a:t>
            </a:r>
            <a:r>
              <a:rPr lang="fr-FR" b="1" i="0" dirty="0">
                <a:solidFill>
                  <a:srgbClr val="0070C0"/>
                </a:solidFill>
                <a:latin typeface="+mn-lt"/>
              </a:rPr>
              <a:t/>
            </a:r>
            <a:br>
              <a:rPr lang="fr-FR" b="1" i="0" dirty="0">
                <a:solidFill>
                  <a:srgbClr val="0070C0"/>
                </a:solidFill>
                <a:latin typeface="+mn-lt"/>
              </a:rPr>
            </a:br>
            <a:r>
              <a:rPr lang="fr-FR" sz="3200" b="1" i="0" dirty="0">
                <a:solidFill>
                  <a:srgbClr val="0070C0"/>
                </a:solidFill>
                <a:latin typeface="+mn-lt"/>
              </a:rPr>
              <a:t>Conséquences</a:t>
            </a:r>
            <a:r>
              <a:rPr lang="fr-FR" b="1" i="0" dirty="0">
                <a:solidFill>
                  <a:srgbClr val="0070C0"/>
                </a:solidFill>
              </a:rPr>
              <a:t> </a:t>
            </a:r>
            <a:r>
              <a:rPr lang="fr-FR" i="0" dirty="0">
                <a:solidFill>
                  <a:schemeClr val="tx1"/>
                </a:solidFill>
              </a:rPr>
              <a:t/>
            </a:r>
            <a:br>
              <a:rPr lang="fr-FR" i="0" dirty="0">
                <a:solidFill>
                  <a:schemeClr val="tx1"/>
                </a:solidFill>
              </a:rPr>
            </a:br>
            <a:endParaRPr lang="fr-FR" dirty="0"/>
          </a:p>
        </p:txBody>
      </p:sp>
      <p:sp>
        <p:nvSpPr>
          <p:cNvPr id="3" name="Espace réservé du contenu 2">
            <a:extLst>
              <a:ext uri="{FF2B5EF4-FFF2-40B4-BE49-F238E27FC236}">
                <a16:creationId xmlns:a16="http://schemas.microsoft.com/office/drawing/2014/main" xmlns="" id="{35EC7722-C78C-4E7B-8DDD-E85DFF683DA7}"/>
              </a:ext>
            </a:extLst>
          </p:cNvPr>
          <p:cNvSpPr>
            <a:spLocks noGrp="1"/>
          </p:cNvSpPr>
          <p:nvPr>
            <p:ph idx="1"/>
          </p:nvPr>
        </p:nvSpPr>
        <p:spPr>
          <a:xfrm>
            <a:off x="323528" y="1700808"/>
            <a:ext cx="8363272" cy="3888432"/>
          </a:xfrm>
        </p:spPr>
        <p:txBody>
          <a:bodyPr>
            <a:noAutofit/>
          </a:bodyPr>
          <a:lstStyle/>
          <a:p>
            <a:r>
              <a:rPr lang="fr-FR" sz="2400" b="1" i="0" dirty="0">
                <a:solidFill>
                  <a:schemeClr val="tx1"/>
                </a:solidFill>
                <a:latin typeface="+mn-lt"/>
              </a:rPr>
              <a:t>Pour la personne: </a:t>
            </a:r>
          </a:p>
          <a:p>
            <a:pPr marL="0" indent="0">
              <a:buNone/>
            </a:pPr>
            <a:r>
              <a:rPr lang="fr-FR" sz="2400" i="0" dirty="0">
                <a:solidFill>
                  <a:schemeClr val="tx1"/>
                </a:solidFill>
                <a:latin typeface="+mn-lt"/>
              </a:rPr>
              <a:t>        - Démotivation, frustration</a:t>
            </a:r>
          </a:p>
          <a:p>
            <a:pPr marL="0" indent="0">
              <a:buNone/>
            </a:pPr>
            <a:r>
              <a:rPr lang="fr-FR" sz="2400" i="0" dirty="0">
                <a:solidFill>
                  <a:schemeClr val="tx1"/>
                </a:solidFill>
                <a:latin typeface="+mn-lt"/>
              </a:rPr>
              <a:t>        - Peur, souffrance</a:t>
            </a:r>
          </a:p>
          <a:p>
            <a:endParaRPr lang="fr-FR" sz="2400" i="0" dirty="0">
              <a:solidFill>
                <a:schemeClr val="tx1"/>
              </a:solidFill>
              <a:latin typeface="+mn-lt"/>
            </a:endParaRPr>
          </a:p>
          <a:p>
            <a:r>
              <a:rPr lang="fr-FR" sz="2400" b="1" i="0" dirty="0">
                <a:solidFill>
                  <a:schemeClr val="tx1"/>
                </a:solidFill>
                <a:latin typeface="+mn-lt"/>
              </a:rPr>
              <a:t>Pour son entourage</a:t>
            </a:r>
          </a:p>
          <a:p>
            <a:pPr marL="0" indent="0">
              <a:buNone/>
            </a:pPr>
            <a:r>
              <a:rPr lang="fr-FR" sz="2400" i="0" dirty="0">
                <a:solidFill>
                  <a:schemeClr val="tx1"/>
                </a:solidFill>
                <a:latin typeface="+mn-lt"/>
              </a:rPr>
              <a:t>        - Pas de perturbation à la vie de son entourage ! Mais… </a:t>
            </a:r>
          </a:p>
          <a:p>
            <a:pPr marL="0" indent="0">
              <a:buNone/>
            </a:pPr>
            <a:r>
              <a:rPr lang="fr-FR" sz="2400" i="0" dirty="0">
                <a:solidFill>
                  <a:schemeClr val="tx1"/>
                </a:solidFill>
                <a:latin typeface="+mn-lt"/>
              </a:rPr>
              <a:t>        - </a:t>
            </a:r>
            <a:r>
              <a:rPr lang="fr-FR" sz="2400" b="1" i="0" dirty="0">
                <a:solidFill>
                  <a:srgbClr val="FF0000"/>
                </a:solidFill>
                <a:latin typeface="+mn-lt"/>
              </a:rPr>
              <a:t>Faible contribution </a:t>
            </a:r>
            <a:r>
              <a:rPr lang="fr-FR" sz="2400" i="0" dirty="0">
                <a:solidFill>
                  <a:schemeClr val="tx1"/>
                </a:solidFill>
                <a:latin typeface="+mn-lt"/>
              </a:rPr>
              <a:t>à la dynamique de l’équipe</a:t>
            </a:r>
          </a:p>
          <a:p>
            <a:pPr marL="0" indent="0">
              <a:buNone/>
            </a:pPr>
            <a:r>
              <a:rPr lang="fr-FR" sz="2400" i="0" dirty="0">
                <a:solidFill>
                  <a:schemeClr val="tx1"/>
                </a:solidFill>
                <a:latin typeface="+mn-lt"/>
              </a:rPr>
              <a:t>        - En cherchant à être </a:t>
            </a:r>
            <a:r>
              <a:rPr lang="fr-FR" sz="2400" b="1" i="0" dirty="0">
                <a:solidFill>
                  <a:srgbClr val="FF0000"/>
                </a:solidFill>
                <a:latin typeface="+mn-lt"/>
              </a:rPr>
              <a:t>« gentil », ne rends pas forcément        </a:t>
            </a:r>
          </a:p>
          <a:p>
            <a:pPr marL="0" indent="0">
              <a:buNone/>
            </a:pPr>
            <a:r>
              <a:rPr lang="fr-FR" sz="2400" b="1" i="0" dirty="0">
                <a:solidFill>
                  <a:srgbClr val="FFFFFF"/>
                </a:solidFill>
                <a:latin typeface="+mn-lt"/>
              </a:rPr>
              <a:t>.</a:t>
            </a:r>
            <a:r>
              <a:rPr lang="fr-FR" sz="2400" b="1" i="0" dirty="0">
                <a:solidFill>
                  <a:srgbClr val="FF0000"/>
                </a:solidFill>
                <a:latin typeface="+mn-lt"/>
              </a:rPr>
              <a:t>         service</a:t>
            </a:r>
            <a:r>
              <a:rPr lang="fr-FR" sz="2400" i="0" dirty="0">
                <a:solidFill>
                  <a:srgbClr val="FF0000"/>
                </a:solidFill>
                <a:latin typeface="+mn-lt"/>
              </a:rPr>
              <a:t> </a:t>
            </a:r>
            <a:r>
              <a:rPr lang="fr-FR" sz="2400" i="0" dirty="0">
                <a:solidFill>
                  <a:schemeClr val="tx1"/>
                </a:solidFill>
                <a:latin typeface="+mn-lt"/>
              </a:rPr>
              <a:t>aux autres !</a:t>
            </a:r>
          </a:p>
        </p:txBody>
      </p:sp>
      <p:sp>
        <p:nvSpPr>
          <p:cNvPr id="4" name="Espace réservé du pied de page 3">
            <a:extLst>
              <a:ext uri="{FF2B5EF4-FFF2-40B4-BE49-F238E27FC236}">
                <a16:creationId xmlns:a16="http://schemas.microsoft.com/office/drawing/2014/main" xmlns="" id="{DC3F03A0-EC84-4EFA-B2E3-68DB45DE414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3F028C95-9907-4769-B24A-88C8E948152E}"/>
              </a:ext>
            </a:extLst>
          </p:cNvPr>
          <p:cNvSpPr>
            <a:spLocks noGrp="1"/>
          </p:cNvSpPr>
          <p:nvPr>
            <p:ph type="sldNum" sz="quarter" idx="12"/>
          </p:nvPr>
        </p:nvSpPr>
        <p:spPr/>
        <p:txBody>
          <a:bodyPr/>
          <a:lstStyle/>
          <a:p>
            <a:fld id="{5C68450F-5CC7-4400-BDF8-A292721EBB9D}" type="slidenum">
              <a:rPr lang="fr-FR" smtClean="0"/>
              <a:pPr/>
              <a:t>12</a:t>
            </a:fld>
            <a:endParaRPr lang="fr-FR"/>
          </a:p>
        </p:txBody>
      </p:sp>
    </p:spTree>
    <p:extLst>
      <p:ext uri="{BB962C8B-B14F-4D97-AF65-F5344CB8AC3E}">
        <p14:creationId xmlns:p14="http://schemas.microsoft.com/office/powerpoint/2010/main" val="2592275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E26D4C2-7466-4777-A23C-1C746297CE58}"/>
              </a:ext>
            </a:extLst>
          </p:cNvPr>
          <p:cNvSpPr>
            <a:spLocks noGrp="1"/>
          </p:cNvSpPr>
          <p:nvPr>
            <p:ph type="title"/>
          </p:nvPr>
        </p:nvSpPr>
        <p:spPr>
          <a:xfrm>
            <a:off x="539552" y="476672"/>
            <a:ext cx="8147248" cy="1008113"/>
          </a:xfrm>
        </p:spPr>
        <p:txBody>
          <a:bodyPr/>
          <a:lstStyle/>
          <a:p>
            <a:r>
              <a:rPr lang="fr-FR" sz="4400" b="1" i="0" dirty="0">
                <a:solidFill>
                  <a:srgbClr val="0070C0"/>
                </a:solidFill>
              </a:rPr>
              <a:t/>
            </a:r>
            <a:br>
              <a:rPr lang="fr-FR" sz="4400" b="1" i="0" dirty="0">
                <a:solidFill>
                  <a:srgbClr val="0070C0"/>
                </a:solidFill>
              </a:rPr>
            </a:br>
            <a:r>
              <a:rPr lang="fr-FR" sz="4400" b="1" i="0" dirty="0">
                <a:solidFill>
                  <a:srgbClr val="0070C0"/>
                </a:solidFill>
                <a:latin typeface="+mn-lt"/>
              </a:rPr>
              <a:t/>
            </a:r>
            <a:br>
              <a:rPr lang="fr-FR" sz="4400" b="1" i="0" dirty="0">
                <a:solidFill>
                  <a:srgbClr val="0070C0"/>
                </a:solidFill>
                <a:latin typeface="+mn-lt"/>
              </a:rPr>
            </a:br>
            <a:r>
              <a:rPr lang="fr-FR" b="1" i="0" dirty="0">
                <a:solidFill>
                  <a:srgbClr val="0070C0"/>
                </a:solidFill>
                <a:latin typeface="+mn-lt"/>
              </a:rPr>
              <a:t>Relation de soumission</a:t>
            </a:r>
            <a:br>
              <a:rPr lang="fr-FR" b="1" i="0" dirty="0">
                <a:solidFill>
                  <a:srgbClr val="0070C0"/>
                </a:solidFill>
                <a:latin typeface="+mn-lt"/>
              </a:rPr>
            </a:br>
            <a:r>
              <a:rPr lang="fr-FR" sz="3600" b="1" i="0" dirty="0">
                <a:solidFill>
                  <a:srgbClr val="0070C0"/>
                </a:solidFill>
                <a:latin typeface="+mn-lt"/>
              </a:rPr>
              <a:t>Conclusion</a:t>
            </a:r>
            <a:r>
              <a:rPr lang="fr-FR" b="1" i="0" dirty="0">
                <a:solidFill>
                  <a:srgbClr val="0070C0"/>
                </a:solidFill>
                <a:latin typeface="+mn-lt"/>
              </a:rPr>
              <a:t> </a:t>
            </a:r>
            <a:br>
              <a:rPr lang="fr-FR" b="1" i="0" dirty="0">
                <a:solidFill>
                  <a:srgbClr val="0070C0"/>
                </a:solidFill>
                <a:latin typeface="+mn-lt"/>
              </a:rPr>
            </a:br>
            <a:r>
              <a:rPr lang="fr-FR" sz="2800" b="1" i="0" dirty="0">
                <a:solidFill>
                  <a:srgbClr val="0070C0"/>
                </a:solidFill>
              </a:rPr>
              <a:t/>
            </a:r>
            <a:br>
              <a:rPr lang="fr-FR" sz="2800" b="1" i="0" dirty="0">
                <a:solidFill>
                  <a:srgbClr val="0070C0"/>
                </a:solidFill>
              </a:rPr>
            </a:br>
            <a:r>
              <a:rPr lang="fr-FR" sz="2800" b="1" i="0" dirty="0">
                <a:solidFill>
                  <a:schemeClr val="tx1"/>
                </a:solidFill>
              </a:rPr>
              <a:t> </a:t>
            </a:r>
            <a:r>
              <a:rPr lang="fr-FR" b="1" i="0" dirty="0">
                <a:solidFill>
                  <a:schemeClr val="tx1"/>
                </a:solidFill>
              </a:rPr>
              <a:t/>
            </a:r>
            <a:br>
              <a:rPr lang="fr-FR" b="1" i="0" dirty="0">
                <a:solidFill>
                  <a:schemeClr val="tx1"/>
                </a:solidFill>
              </a:rPr>
            </a:br>
            <a:endParaRPr lang="fr-FR" dirty="0"/>
          </a:p>
        </p:txBody>
      </p:sp>
      <p:sp>
        <p:nvSpPr>
          <p:cNvPr id="3" name="Espace réservé du contenu 2">
            <a:extLst>
              <a:ext uri="{FF2B5EF4-FFF2-40B4-BE49-F238E27FC236}">
                <a16:creationId xmlns:a16="http://schemas.microsoft.com/office/drawing/2014/main" xmlns="" id="{21637092-2F5E-4E2D-8BC8-49F2F7C91761}"/>
              </a:ext>
            </a:extLst>
          </p:cNvPr>
          <p:cNvSpPr>
            <a:spLocks noGrp="1"/>
          </p:cNvSpPr>
          <p:nvPr>
            <p:ph idx="1"/>
          </p:nvPr>
        </p:nvSpPr>
        <p:spPr>
          <a:xfrm>
            <a:off x="539552" y="1772816"/>
            <a:ext cx="8147248" cy="3816423"/>
          </a:xfrm>
        </p:spPr>
        <p:txBody>
          <a:bodyPr/>
          <a:lstStyle/>
          <a:p>
            <a:pPr marL="0" indent="0">
              <a:buNone/>
            </a:pPr>
            <a:endParaRPr lang="fr-FR" i="0" dirty="0">
              <a:solidFill>
                <a:schemeClr val="tx1"/>
              </a:solidFill>
            </a:endParaRPr>
          </a:p>
          <a:p>
            <a:pPr marL="0" indent="0">
              <a:buNone/>
            </a:pPr>
            <a:endParaRPr lang="fr-FR" i="0" dirty="0">
              <a:solidFill>
                <a:schemeClr val="tx1"/>
              </a:solidFill>
            </a:endParaRPr>
          </a:p>
          <a:p>
            <a:pPr marL="0" indent="0" algn="ctr">
              <a:buNone/>
            </a:pPr>
            <a:r>
              <a:rPr lang="fr-FR" b="1" i="0" dirty="0">
                <a:solidFill>
                  <a:schemeClr val="tx1"/>
                </a:solidFill>
                <a:latin typeface="+mn-lt"/>
              </a:rPr>
              <a:t>Je suis « perdant », l’autre est « gagnant »</a:t>
            </a:r>
          </a:p>
          <a:p>
            <a:pPr marL="0" indent="0" algn="ctr">
              <a:buNone/>
            </a:pPr>
            <a:endParaRPr lang="fr-FR" sz="2800" b="1" i="0" dirty="0">
              <a:solidFill>
                <a:schemeClr val="tx1"/>
              </a:solidFill>
            </a:endParaRPr>
          </a:p>
          <a:p>
            <a:pPr marL="0" indent="0" algn="ctr">
              <a:buNone/>
            </a:pPr>
            <a:r>
              <a:rPr lang="fr-FR" sz="2800" i="0" dirty="0">
                <a:solidFill>
                  <a:schemeClr val="tx1"/>
                </a:solidFill>
                <a:latin typeface="+mn-lt"/>
              </a:rPr>
              <a:t>Relation symétrique de la précédente !</a:t>
            </a:r>
          </a:p>
        </p:txBody>
      </p:sp>
      <p:sp>
        <p:nvSpPr>
          <p:cNvPr id="4" name="Espace réservé du pied de page 3">
            <a:extLst>
              <a:ext uri="{FF2B5EF4-FFF2-40B4-BE49-F238E27FC236}">
                <a16:creationId xmlns:a16="http://schemas.microsoft.com/office/drawing/2014/main" xmlns="" id="{3E731144-E3C8-446C-BBBF-1CC945B19D7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09D94E21-030C-4564-9EBE-A412E24077DF}"/>
              </a:ext>
            </a:extLst>
          </p:cNvPr>
          <p:cNvSpPr>
            <a:spLocks noGrp="1"/>
          </p:cNvSpPr>
          <p:nvPr>
            <p:ph type="sldNum" sz="quarter" idx="12"/>
          </p:nvPr>
        </p:nvSpPr>
        <p:spPr/>
        <p:txBody>
          <a:bodyPr/>
          <a:lstStyle/>
          <a:p>
            <a:fld id="{5C68450F-5CC7-4400-BDF8-A292721EBB9D}" type="slidenum">
              <a:rPr lang="fr-FR" smtClean="0"/>
              <a:pPr/>
              <a:t>13</a:t>
            </a:fld>
            <a:endParaRPr lang="fr-FR"/>
          </a:p>
        </p:txBody>
      </p:sp>
    </p:spTree>
    <p:extLst>
      <p:ext uri="{BB962C8B-B14F-4D97-AF65-F5344CB8AC3E}">
        <p14:creationId xmlns:p14="http://schemas.microsoft.com/office/powerpoint/2010/main" val="137307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CC0FF13-CF38-48A0-8C13-DF02E71B946D}"/>
              </a:ext>
            </a:extLst>
          </p:cNvPr>
          <p:cNvSpPr>
            <a:spLocks noGrp="1"/>
          </p:cNvSpPr>
          <p:nvPr>
            <p:ph type="title"/>
          </p:nvPr>
        </p:nvSpPr>
        <p:spPr/>
        <p:txBody>
          <a:bodyPr/>
          <a:lstStyle/>
          <a:p>
            <a:r>
              <a:rPr lang="fr-FR" sz="3200" b="1" dirty="0">
                <a:solidFill>
                  <a:srgbClr val="0070C0"/>
                </a:solidFill>
              </a:rPr>
              <a:t>Relation de « Démission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05807598-DBC3-4455-99F5-1BA9C6108389}"/>
              </a:ext>
            </a:extLst>
          </p:cNvPr>
          <p:cNvSpPr>
            <a:spLocks noGrp="1"/>
          </p:cNvSpPr>
          <p:nvPr>
            <p:ph idx="1"/>
          </p:nvPr>
        </p:nvSpPr>
        <p:spPr>
          <a:xfrm>
            <a:off x="457200" y="1417637"/>
            <a:ext cx="8229600" cy="4603651"/>
          </a:xfrm>
        </p:spPr>
        <p:txBody>
          <a:bodyPr>
            <a:normAutofit/>
          </a:bodyPr>
          <a:lstStyle/>
          <a:p>
            <a:r>
              <a:rPr lang="fr-FR" sz="2200" dirty="0"/>
              <a:t>Edwige est résignée « Une fois de plus, on s’est loupé » se dit-elle, « décidemment, on n’est vraiment pas bon dans cette paroisse… » </a:t>
            </a:r>
          </a:p>
          <a:p>
            <a:r>
              <a:rPr lang="fr-FR" sz="2200" dirty="0"/>
              <a:t>Elle reçoit dans les jours qui suivent un mail de Louise, qui lui propose de la rencontrer pour voir comment s’organiser afin d’éviter à l’avenir ce genre de difficultés ; elle n’y répond pas, se disant : « A quoi bon, ça ne changera rien, elle essaye juste de trouver une solution pour me faire porter le chapeau la prochaine fois. Le mieux est de ne rien faire… ». </a:t>
            </a:r>
          </a:p>
          <a:p>
            <a:r>
              <a:rPr lang="fr-FR" sz="2200" dirty="0"/>
              <a:t>Cet incident l’isole encore un peu plus au sein de la paroisse</a:t>
            </a:r>
          </a:p>
          <a:p>
            <a:endParaRPr lang="fr-FR" dirty="0"/>
          </a:p>
        </p:txBody>
      </p:sp>
      <p:sp>
        <p:nvSpPr>
          <p:cNvPr id="4" name="Espace réservé du pied de page 3">
            <a:extLst>
              <a:ext uri="{FF2B5EF4-FFF2-40B4-BE49-F238E27FC236}">
                <a16:creationId xmlns:a16="http://schemas.microsoft.com/office/drawing/2014/main" xmlns="" id="{FEB823A2-F117-45F5-B412-CE74C7ECCE1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EE2D7F49-E5FF-457E-A924-D67E19E9A68A}"/>
              </a:ext>
            </a:extLst>
          </p:cNvPr>
          <p:cNvSpPr>
            <a:spLocks noGrp="1"/>
          </p:cNvSpPr>
          <p:nvPr>
            <p:ph type="sldNum" sz="quarter" idx="12"/>
          </p:nvPr>
        </p:nvSpPr>
        <p:spPr/>
        <p:txBody>
          <a:bodyPr/>
          <a:lstStyle/>
          <a:p>
            <a:fld id="{5C68450F-5CC7-4400-BDF8-A292721EBB9D}" type="slidenum">
              <a:rPr lang="fr-FR" smtClean="0"/>
              <a:pPr/>
              <a:t>14</a:t>
            </a:fld>
            <a:endParaRPr lang="fr-FR"/>
          </a:p>
        </p:txBody>
      </p:sp>
    </p:spTree>
    <p:extLst>
      <p:ext uri="{BB962C8B-B14F-4D97-AF65-F5344CB8AC3E}">
        <p14:creationId xmlns:p14="http://schemas.microsoft.com/office/powerpoint/2010/main" val="872523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5C68450F-5CC7-4400-BDF8-A292721EBB9D}" type="slidenum">
              <a:rPr lang="fr-FR" smtClean="0"/>
              <a:pPr/>
              <a:t>15</a:t>
            </a:fld>
            <a:endParaRPr lang="fr-FR"/>
          </a:p>
        </p:txBody>
      </p:sp>
      <p:sp>
        <p:nvSpPr>
          <p:cNvPr id="4" name="Titre 1">
            <a:extLst>
              <a:ext uri="{FF2B5EF4-FFF2-40B4-BE49-F238E27FC236}">
                <a16:creationId xmlns:a16="http://schemas.microsoft.com/office/drawing/2014/main" xmlns="" id="{9231630E-F480-4311-8663-B3CF8ABBBE9F}"/>
              </a:ext>
            </a:extLst>
          </p:cNvPr>
          <p:cNvSpPr txBox="1">
            <a:spLocks/>
          </p:cNvSpPr>
          <p:nvPr/>
        </p:nvSpPr>
        <p:spPr>
          <a:xfrm>
            <a:off x="539552" y="332656"/>
            <a:ext cx="8147248" cy="792088"/>
          </a:xfrm>
          <a:prstGeom prst="rect">
            <a:avLst/>
          </a:prstGeom>
        </p:spPr>
        <p:txBody>
          <a:bodyPr/>
          <a:lstStyle>
            <a:lvl1pPr algn="ctr" defTabSz="914400" rtl="0" eaLnBrk="1" latinLnBrk="0" hangingPunct="1">
              <a:spcBef>
                <a:spcPct val="0"/>
              </a:spcBef>
              <a:buNone/>
              <a:defRPr sz="4000" i="1" kern="1200">
                <a:solidFill>
                  <a:srgbClr val="4D4D4D"/>
                </a:solidFill>
                <a:latin typeface="Lucida Sans" pitchFamily="34" charset="0"/>
                <a:ea typeface="+mj-ea"/>
                <a:cs typeface="+mj-cs"/>
              </a:defRPr>
            </a:lvl1pPr>
          </a:lstStyle>
          <a:p>
            <a:r>
              <a:rPr lang="fr-FR" sz="3200" b="1" i="0" dirty="0">
                <a:solidFill>
                  <a:srgbClr val="0070C0"/>
                </a:solidFill>
                <a:latin typeface="+mn-lt"/>
              </a:rPr>
              <a:t>Relation de démission : Comportement </a:t>
            </a:r>
            <a:endParaRPr lang="fr-FR" sz="3200" dirty="0">
              <a:solidFill>
                <a:srgbClr val="0070C0"/>
              </a:solidFill>
              <a:latin typeface="+mn-lt"/>
            </a:endParaRPr>
          </a:p>
        </p:txBody>
      </p:sp>
      <p:graphicFrame>
        <p:nvGraphicFramePr>
          <p:cNvPr id="5" name="Diagramme 4"/>
          <p:cNvGraphicFramePr/>
          <p:nvPr>
            <p:extLst>
              <p:ext uri="{D42A27DB-BD31-4B8C-83A1-F6EECF244321}">
                <p14:modId xmlns:p14="http://schemas.microsoft.com/office/powerpoint/2010/main" val="377891040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380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2"/>
          </p:nvPr>
        </p:nvSpPr>
        <p:spPr>
          <a:xfrm>
            <a:off x="5237096" y="1533159"/>
            <a:ext cx="3466728" cy="3560404"/>
          </a:xfrm>
        </p:spPr>
        <p:txBody>
          <a:bodyPr/>
          <a:lstStyle/>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C68450F-5CC7-4400-BDF8-A292721EBB9D}" type="slidenum">
              <a:rPr lang="fr-FR" smtClean="0"/>
              <a:pPr/>
              <a:t>16</a:t>
            </a:fld>
            <a:endParaRPr lang="fr-FR"/>
          </a:p>
        </p:txBody>
      </p:sp>
      <p:sp>
        <p:nvSpPr>
          <p:cNvPr id="7" name="Titre 1">
            <a:extLst>
              <a:ext uri="{FF2B5EF4-FFF2-40B4-BE49-F238E27FC236}">
                <a16:creationId xmlns:a16="http://schemas.microsoft.com/office/drawing/2014/main" xmlns="" id="{8C419F70-B9CC-486A-A260-BE5AD46EB990}"/>
              </a:ext>
            </a:extLst>
          </p:cNvPr>
          <p:cNvSpPr>
            <a:spLocks noGrp="1"/>
          </p:cNvSpPr>
          <p:nvPr>
            <p:ph type="title"/>
          </p:nvPr>
        </p:nvSpPr>
        <p:spPr>
          <a:xfrm>
            <a:off x="539552" y="274638"/>
            <a:ext cx="8147248" cy="1143000"/>
          </a:xfrm>
        </p:spPr>
        <p:txBody>
          <a:bodyPr/>
          <a:lstStyle/>
          <a:p>
            <a:r>
              <a:rPr lang="fr-FR" sz="3200" b="1" i="0" dirty="0">
                <a:solidFill>
                  <a:srgbClr val="0070C0"/>
                </a:solidFill>
                <a:latin typeface="+mn-lt"/>
              </a:rPr>
              <a:t/>
            </a:r>
            <a:br>
              <a:rPr lang="fr-FR" sz="3200" b="1" i="0" dirty="0">
                <a:solidFill>
                  <a:srgbClr val="0070C0"/>
                </a:solidFill>
                <a:latin typeface="+mn-lt"/>
              </a:rPr>
            </a:br>
            <a:r>
              <a:rPr lang="fr-FR" sz="3200" b="1" i="0" dirty="0">
                <a:solidFill>
                  <a:srgbClr val="0070C0"/>
                </a:solidFill>
                <a:latin typeface="+mn-lt"/>
              </a:rPr>
              <a:t>Relation de démission : </a:t>
            </a:r>
            <a:br>
              <a:rPr lang="fr-FR" sz="3200" b="1" i="0" dirty="0">
                <a:solidFill>
                  <a:srgbClr val="0070C0"/>
                </a:solidFill>
                <a:latin typeface="+mn-lt"/>
              </a:rPr>
            </a:br>
            <a:r>
              <a:rPr lang="fr-FR" sz="3200" b="1" i="0" dirty="0">
                <a:solidFill>
                  <a:srgbClr val="0070C0"/>
                </a:solidFill>
                <a:latin typeface="+mn-lt"/>
              </a:rPr>
              <a:t>Conséquences sur l’entourage</a:t>
            </a:r>
            <a:r>
              <a:rPr lang="fr-FR" sz="3200" b="1" i="0" dirty="0">
                <a:solidFill>
                  <a:srgbClr val="0070C0"/>
                </a:solidFill>
              </a:rPr>
              <a:t> </a:t>
            </a:r>
            <a:r>
              <a:rPr lang="fr-FR" sz="3200" i="0" dirty="0">
                <a:solidFill>
                  <a:schemeClr val="tx1"/>
                </a:solidFill>
              </a:rPr>
              <a:t/>
            </a:r>
            <a:br>
              <a:rPr lang="fr-FR" sz="3200" i="0" dirty="0">
                <a:solidFill>
                  <a:schemeClr val="tx1"/>
                </a:solidFill>
              </a:rPr>
            </a:br>
            <a:endParaRPr lang="fr-FR" sz="3200" dirty="0"/>
          </a:p>
        </p:txBody>
      </p:sp>
      <p:pic>
        <p:nvPicPr>
          <p:cNvPr id="12" name="Espace réservé du contenu 11"/>
          <p:cNvPicPr>
            <a:picLocks noGrp="1"/>
          </p:cNvPicPr>
          <p:nvPr>
            <p:ph sz="half" idx="1"/>
          </p:nvPr>
        </p:nvPicPr>
        <p:blipFill rotWithShape="1">
          <a:blip r:embed="rId2"/>
          <a:srcRect l="18022" t="33523" r="48744" b="19722"/>
          <a:stretch/>
        </p:blipFill>
        <p:spPr bwMode="auto">
          <a:xfrm>
            <a:off x="755576" y="1916832"/>
            <a:ext cx="2880320" cy="2448272"/>
          </a:xfrm>
          <a:prstGeom prst="rect">
            <a:avLst/>
          </a:prstGeom>
          <a:ln>
            <a:noFill/>
          </a:ln>
          <a:extLst>
            <a:ext uri="{53640926-AAD7-44D8-BBD7-CCE9431645EC}">
              <a14:shadowObscured xmlns:a14="http://schemas.microsoft.com/office/drawing/2010/main"/>
            </a:ext>
          </a:extLst>
        </p:spPr>
      </p:pic>
      <p:pic>
        <p:nvPicPr>
          <p:cNvPr id="13" name="Image 12"/>
          <p:cNvPicPr/>
          <p:nvPr/>
        </p:nvPicPr>
        <p:blipFill rotWithShape="1">
          <a:blip r:embed="rId3"/>
          <a:srcRect l="16536" t="36171" r="52546" b="22661"/>
          <a:stretch/>
        </p:blipFill>
        <p:spPr bwMode="auto">
          <a:xfrm>
            <a:off x="5381112" y="1916832"/>
            <a:ext cx="2935304" cy="2448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4" name="ZoneTexte 13"/>
          <p:cNvSpPr txBox="1"/>
          <p:nvPr/>
        </p:nvSpPr>
        <p:spPr>
          <a:xfrm>
            <a:off x="755576" y="4825576"/>
            <a:ext cx="2808312" cy="461665"/>
          </a:xfrm>
          <a:prstGeom prst="rect">
            <a:avLst/>
          </a:prstGeom>
          <a:noFill/>
        </p:spPr>
        <p:txBody>
          <a:bodyPr wrap="square" rtlCol="0">
            <a:spAutoFit/>
          </a:bodyPr>
          <a:lstStyle/>
          <a:p>
            <a:pPr algn="ctr"/>
            <a:r>
              <a:rPr lang="fr-FR" sz="2400" dirty="0"/>
              <a:t>« Au mieux » isolé</a:t>
            </a:r>
          </a:p>
        </p:txBody>
      </p:sp>
      <p:sp>
        <p:nvSpPr>
          <p:cNvPr id="15" name="ZoneTexte 14"/>
          <p:cNvSpPr txBox="1"/>
          <p:nvPr/>
        </p:nvSpPr>
        <p:spPr>
          <a:xfrm>
            <a:off x="5508104" y="4845317"/>
            <a:ext cx="2736304" cy="461665"/>
          </a:xfrm>
          <a:prstGeom prst="rect">
            <a:avLst/>
          </a:prstGeom>
          <a:noFill/>
        </p:spPr>
        <p:txBody>
          <a:bodyPr wrap="square" rtlCol="0">
            <a:spAutoFit/>
          </a:bodyPr>
          <a:lstStyle/>
          <a:p>
            <a:pPr algn="ctr"/>
            <a:r>
              <a:rPr lang="fr-FR" sz="2400" dirty="0"/>
              <a:t>Au pire, rejeté</a:t>
            </a:r>
          </a:p>
        </p:txBody>
      </p:sp>
    </p:spTree>
    <p:extLst>
      <p:ext uri="{BB962C8B-B14F-4D97-AF65-F5344CB8AC3E}">
        <p14:creationId xmlns:p14="http://schemas.microsoft.com/office/powerpoint/2010/main" val="763692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3DFF2A-0397-4D78-8052-C90DCAD7F482}"/>
              </a:ext>
            </a:extLst>
          </p:cNvPr>
          <p:cNvSpPr>
            <a:spLocks noGrp="1"/>
          </p:cNvSpPr>
          <p:nvPr>
            <p:ph type="title"/>
          </p:nvPr>
        </p:nvSpPr>
        <p:spPr>
          <a:xfrm>
            <a:off x="107504" y="274638"/>
            <a:ext cx="8928992" cy="1354162"/>
          </a:xfrm>
        </p:spPr>
        <p:txBody>
          <a:bodyPr/>
          <a:lstStyle/>
          <a:p>
            <a:r>
              <a:rPr lang="fr-FR" sz="3200" b="1" i="0" dirty="0">
                <a:solidFill>
                  <a:srgbClr val="0070C0"/>
                </a:solidFill>
              </a:rPr>
              <a:t/>
            </a:r>
            <a:br>
              <a:rPr lang="fr-FR" sz="3200" b="1" i="0" dirty="0">
                <a:solidFill>
                  <a:srgbClr val="0070C0"/>
                </a:solidFill>
              </a:rPr>
            </a:br>
            <a:r>
              <a:rPr lang="fr-FR" b="1" i="0" dirty="0">
                <a:solidFill>
                  <a:srgbClr val="0070C0"/>
                </a:solidFill>
                <a:latin typeface="+mn-lt"/>
              </a:rPr>
              <a:t>Relation </a:t>
            </a:r>
            <a:r>
              <a:rPr lang="fr-FR" b="1" i="0">
                <a:solidFill>
                  <a:srgbClr val="0070C0"/>
                </a:solidFill>
                <a:latin typeface="+mn-lt"/>
              </a:rPr>
              <a:t>de démission</a:t>
            </a:r>
            <a:r>
              <a:rPr lang="fr-FR" sz="3600" b="1" i="0" dirty="0">
                <a:solidFill>
                  <a:srgbClr val="0070C0"/>
                </a:solidFill>
                <a:latin typeface="+mn-lt"/>
              </a:rPr>
              <a:t/>
            </a:r>
            <a:br>
              <a:rPr lang="fr-FR" sz="3600" b="1" i="0" dirty="0">
                <a:solidFill>
                  <a:srgbClr val="0070C0"/>
                </a:solidFill>
                <a:latin typeface="+mn-lt"/>
              </a:rPr>
            </a:br>
            <a:r>
              <a:rPr lang="fr-FR" sz="3600" b="1" i="0" dirty="0">
                <a:solidFill>
                  <a:srgbClr val="0070C0"/>
                </a:solidFill>
                <a:latin typeface="+mn-lt"/>
              </a:rPr>
              <a:t>Conclusion</a:t>
            </a:r>
            <a:r>
              <a:rPr lang="fr-FR" sz="3200" dirty="0"/>
              <a:t/>
            </a:r>
            <a:br>
              <a:rPr lang="fr-FR" sz="3200" dirty="0"/>
            </a:br>
            <a:endParaRPr lang="fr-FR" sz="3200" dirty="0"/>
          </a:p>
        </p:txBody>
      </p:sp>
      <p:sp>
        <p:nvSpPr>
          <p:cNvPr id="3" name="Espace réservé du contenu 2">
            <a:extLst>
              <a:ext uri="{FF2B5EF4-FFF2-40B4-BE49-F238E27FC236}">
                <a16:creationId xmlns:a16="http://schemas.microsoft.com/office/drawing/2014/main" xmlns="" id="{E35C4727-CE36-4FFF-B36E-B8BFC301C67D}"/>
              </a:ext>
            </a:extLst>
          </p:cNvPr>
          <p:cNvSpPr>
            <a:spLocks noGrp="1"/>
          </p:cNvSpPr>
          <p:nvPr>
            <p:ph idx="1"/>
          </p:nvPr>
        </p:nvSpPr>
        <p:spPr>
          <a:xfrm>
            <a:off x="827584" y="2204864"/>
            <a:ext cx="7632848" cy="3600400"/>
          </a:xfrm>
        </p:spPr>
        <p:txBody>
          <a:bodyPr>
            <a:normAutofit/>
          </a:bodyPr>
          <a:lstStyle/>
          <a:p>
            <a:pPr marL="0" indent="0" algn="ctr">
              <a:buNone/>
            </a:pPr>
            <a:r>
              <a:rPr lang="fr-FR" sz="2800" b="1" i="0" dirty="0">
                <a:solidFill>
                  <a:srgbClr val="0070C0"/>
                </a:solidFill>
                <a:latin typeface="+mn-lt"/>
              </a:rPr>
              <a:t> </a:t>
            </a:r>
            <a:r>
              <a:rPr lang="fr-FR" b="1" i="0" dirty="0">
                <a:solidFill>
                  <a:schemeClr val="tx1"/>
                </a:solidFill>
                <a:latin typeface="+mn-lt"/>
              </a:rPr>
              <a:t>Je suis « perdant », l’autre est « perdant »  </a:t>
            </a:r>
          </a:p>
          <a:p>
            <a:pPr marL="0" indent="0" algn="ctr">
              <a:buNone/>
            </a:pPr>
            <a:endParaRPr lang="fr-FR" sz="2800" i="0" dirty="0">
              <a:latin typeface="+mn-lt"/>
            </a:endParaRPr>
          </a:p>
          <a:p>
            <a:pPr marL="0" indent="0" algn="ctr">
              <a:buNone/>
            </a:pPr>
            <a:r>
              <a:rPr lang="fr-FR" b="1" i="0" dirty="0">
                <a:solidFill>
                  <a:schemeClr val="tx1"/>
                </a:solidFill>
                <a:latin typeface="+mn-lt"/>
              </a:rPr>
              <a:t>« A quoi bon ! »</a:t>
            </a:r>
          </a:p>
          <a:p>
            <a:pPr marL="0" indent="0" algn="ctr">
              <a:buNone/>
            </a:pPr>
            <a:endParaRPr lang="fr-FR" sz="2800" b="1" i="0" dirty="0">
              <a:solidFill>
                <a:schemeClr val="tx1"/>
              </a:solidFill>
              <a:latin typeface="+mn-lt"/>
            </a:endParaRPr>
          </a:p>
          <a:p>
            <a:pPr marL="0" indent="0" algn="ctr">
              <a:buNone/>
            </a:pPr>
            <a:r>
              <a:rPr lang="fr-FR" i="0" dirty="0">
                <a:solidFill>
                  <a:schemeClr val="tx1"/>
                </a:solidFill>
                <a:latin typeface="+mn-lt"/>
              </a:rPr>
              <a:t>Cumul des difficultés !</a:t>
            </a:r>
          </a:p>
          <a:p>
            <a:pPr marL="0" indent="0" algn="ctr">
              <a:buNone/>
            </a:pPr>
            <a:endParaRPr lang="fr-FR" i="0" dirty="0">
              <a:solidFill>
                <a:schemeClr val="tx1"/>
              </a:solidFill>
              <a:latin typeface="+mn-lt"/>
            </a:endParaRPr>
          </a:p>
          <a:p>
            <a:pPr marL="0" indent="0" algn="ctr">
              <a:buNone/>
            </a:pPr>
            <a:endParaRPr lang="fr-FR" i="0" dirty="0">
              <a:solidFill>
                <a:srgbClr val="0070C0"/>
              </a:solidFill>
            </a:endParaRPr>
          </a:p>
          <a:p>
            <a:endParaRPr lang="fr-FR" dirty="0"/>
          </a:p>
        </p:txBody>
      </p:sp>
      <p:sp>
        <p:nvSpPr>
          <p:cNvPr id="4" name="Espace réservé du pied de page 3">
            <a:extLst>
              <a:ext uri="{FF2B5EF4-FFF2-40B4-BE49-F238E27FC236}">
                <a16:creationId xmlns:a16="http://schemas.microsoft.com/office/drawing/2014/main" xmlns="" id="{37114655-48FB-48C5-821E-9F058D54E65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6945A3BA-98C7-4686-8D49-5E9D063F242E}"/>
              </a:ext>
            </a:extLst>
          </p:cNvPr>
          <p:cNvSpPr>
            <a:spLocks noGrp="1"/>
          </p:cNvSpPr>
          <p:nvPr>
            <p:ph type="sldNum" sz="quarter" idx="12"/>
          </p:nvPr>
        </p:nvSpPr>
        <p:spPr/>
        <p:txBody>
          <a:bodyPr/>
          <a:lstStyle/>
          <a:p>
            <a:fld id="{5C68450F-5CC7-4400-BDF8-A292721EBB9D}" type="slidenum">
              <a:rPr lang="fr-FR" smtClean="0"/>
              <a:pPr/>
              <a:t>17</a:t>
            </a:fld>
            <a:endParaRPr lang="fr-FR"/>
          </a:p>
        </p:txBody>
      </p:sp>
    </p:spTree>
    <p:extLst>
      <p:ext uri="{BB962C8B-B14F-4D97-AF65-F5344CB8AC3E}">
        <p14:creationId xmlns:p14="http://schemas.microsoft.com/office/powerpoint/2010/main" val="34120379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4B4E344-1520-48E0-A10C-C72A3944A950}"/>
              </a:ext>
            </a:extLst>
          </p:cNvPr>
          <p:cNvSpPr>
            <a:spLocks noGrp="1"/>
          </p:cNvSpPr>
          <p:nvPr>
            <p:ph type="title"/>
          </p:nvPr>
        </p:nvSpPr>
        <p:spPr>
          <a:xfrm>
            <a:off x="755576" y="548680"/>
            <a:ext cx="7931224" cy="604664"/>
          </a:xfrm>
        </p:spPr>
        <p:txBody>
          <a:bodyPr/>
          <a:lstStyle/>
          <a:p>
            <a:r>
              <a:rPr lang="fr-FR" sz="3200" b="1" dirty="0">
                <a:solidFill>
                  <a:schemeClr val="accent1"/>
                </a:solidFill>
              </a:rPr>
              <a:t>Relation de « Construction »</a:t>
            </a:r>
            <a:r>
              <a:rPr lang="fr-FR" dirty="0">
                <a:solidFill>
                  <a:schemeClr val="accent1"/>
                </a:solidFill>
              </a:rPr>
              <a:t/>
            </a:r>
            <a:br>
              <a:rPr lang="fr-FR" dirty="0">
                <a:solidFill>
                  <a:schemeClr val="accent1"/>
                </a:solidFill>
              </a:rPr>
            </a:br>
            <a:endParaRPr lang="fr-FR" dirty="0">
              <a:solidFill>
                <a:schemeClr val="accent1"/>
              </a:solidFill>
            </a:endParaRPr>
          </a:p>
        </p:txBody>
      </p:sp>
      <p:sp>
        <p:nvSpPr>
          <p:cNvPr id="3" name="Espace réservé du contenu 2">
            <a:extLst>
              <a:ext uri="{FF2B5EF4-FFF2-40B4-BE49-F238E27FC236}">
                <a16:creationId xmlns:a16="http://schemas.microsoft.com/office/drawing/2014/main" xmlns="" id="{7E597628-B1D5-439A-989B-720C7111F6CF}"/>
              </a:ext>
            </a:extLst>
          </p:cNvPr>
          <p:cNvSpPr>
            <a:spLocks noGrp="1"/>
          </p:cNvSpPr>
          <p:nvPr>
            <p:ph idx="1"/>
          </p:nvPr>
        </p:nvSpPr>
        <p:spPr>
          <a:xfrm>
            <a:off x="323528" y="1412776"/>
            <a:ext cx="8363272" cy="5328592"/>
          </a:xfrm>
        </p:spPr>
        <p:txBody>
          <a:bodyPr>
            <a:normAutofit/>
          </a:bodyPr>
          <a:lstStyle/>
          <a:p>
            <a:r>
              <a:rPr lang="fr-FR" sz="2200" dirty="0"/>
              <a:t>Edwige est très contrariée, mais prend le temps de se calmer </a:t>
            </a:r>
            <a:r>
              <a:rPr lang="fr-FR" sz="2200" b="1" dirty="0"/>
              <a:t>: </a:t>
            </a:r>
            <a:r>
              <a:rPr lang="fr-FR" sz="2200" dirty="0"/>
              <a:t>quand elle est dans cet état-là, elle sait qu’elle a du mal à discuter sereinement. Ce délai lui permet également de se souvenir que cet échec est aussi un peu de sa faute….. </a:t>
            </a:r>
          </a:p>
          <a:p>
            <a:pPr marL="0" indent="0">
              <a:buNone/>
            </a:pPr>
            <a:endParaRPr lang="fr-FR" sz="2200" dirty="0"/>
          </a:p>
          <a:p>
            <a:r>
              <a:rPr lang="fr-FR" sz="2200" dirty="0"/>
              <a:t>Le lendemain, elle va voir Louise : elle reconnait qu’elle s’y est pris très tard. Elle lui demande ensuite pourquoi elle a mis deux jours à répondre à son mail (pas de reproche, juste une question factuelle). Louise lui explique que, s’il y a une urgence, il faut l’appeler ou lui envoyer un SMS : c’est l’usage dans le monde de l’évènementiel ! </a:t>
            </a:r>
          </a:p>
          <a:p>
            <a:endParaRPr lang="fr-FR" b="1" dirty="0"/>
          </a:p>
          <a:p>
            <a:endParaRPr lang="fr-FR" dirty="0"/>
          </a:p>
        </p:txBody>
      </p:sp>
      <p:sp>
        <p:nvSpPr>
          <p:cNvPr id="4" name="Espace réservé du pied de page 3">
            <a:extLst>
              <a:ext uri="{FF2B5EF4-FFF2-40B4-BE49-F238E27FC236}">
                <a16:creationId xmlns:a16="http://schemas.microsoft.com/office/drawing/2014/main" xmlns="" id="{C027BA63-625F-4118-99FE-1B0CFDABAD37}"/>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xmlns="" id="{BA10EE5C-489F-47C7-8CBE-7F13DBE1FDA2}"/>
              </a:ext>
            </a:extLst>
          </p:cNvPr>
          <p:cNvSpPr>
            <a:spLocks noGrp="1"/>
          </p:cNvSpPr>
          <p:nvPr>
            <p:ph type="sldNum" sz="quarter" idx="12"/>
          </p:nvPr>
        </p:nvSpPr>
        <p:spPr/>
        <p:txBody>
          <a:bodyPr/>
          <a:lstStyle/>
          <a:p>
            <a:fld id="{5C68450F-5CC7-4400-BDF8-A292721EBB9D}" type="slidenum">
              <a:rPr lang="fr-FR" i="1" smtClean="0"/>
              <a:pPr/>
              <a:t>18</a:t>
            </a:fld>
            <a:endParaRPr lang="fr-FR" i="1" dirty="0"/>
          </a:p>
        </p:txBody>
      </p:sp>
    </p:spTree>
    <p:extLst>
      <p:ext uri="{BB962C8B-B14F-4D97-AF65-F5344CB8AC3E}">
        <p14:creationId xmlns:p14="http://schemas.microsoft.com/office/powerpoint/2010/main" val="2856107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7CC0355-7D69-40D6-971F-6EDEF401F015}"/>
              </a:ext>
            </a:extLst>
          </p:cNvPr>
          <p:cNvSpPr>
            <a:spLocks noGrp="1"/>
          </p:cNvSpPr>
          <p:nvPr>
            <p:ph type="title"/>
          </p:nvPr>
        </p:nvSpPr>
        <p:spPr/>
        <p:txBody>
          <a:bodyPr/>
          <a:lstStyle/>
          <a:p>
            <a:r>
              <a:rPr lang="fr-FR" sz="3200" b="1" dirty="0">
                <a:solidFill>
                  <a:schemeClr val="accent1"/>
                </a:solidFill>
              </a:rPr>
              <a:t>Relation de « Construction » (suite)</a:t>
            </a:r>
            <a:endParaRPr lang="fr-FR" sz="3200" dirty="0"/>
          </a:p>
        </p:txBody>
      </p:sp>
      <p:sp>
        <p:nvSpPr>
          <p:cNvPr id="3" name="Espace réservé du contenu 2">
            <a:extLst>
              <a:ext uri="{FF2B5EF4-FFF2-40B4-BE49-F238E27FC236}">
                <a16:creationId xmlns:a16="http://schemas.microsoft.com/office/drawing/2014/main" xmlns="" id="{80EEC8A2-91CB-4B15-A6F9-E86575264079}"/>
              </a:ext>
            </a:extLst>
          </p:cNvPr>
          <p:cNvSpPr>
            <a:spLocks noGrp="1"/>
          </p:cNvSpPr>
          <p:nvPr>
            <p:ph idx="1"/>
          </p:nvPr>
        </p:nvSpPr>
        <p:spPr>
          <a:xfrm>
            <a:off x="395536" y="1700808"/>
            <a:ext cx="8291264" cy="4560019"/>
          </a:xfrm>
        </p:spPr>
        <p:txBody>
          <a:bodyPr>
            <a:normAutofit fontScale="70000" lnSpcReduction="20000"/>
          </a:bodyPr>
          <a:lstStyle/>
          <a:p>
            <a:r>
              <a:rPr lang="fr-FR" sz="3400" dirty="0"/>
              <a:t>La discussion se poursuit sur le métier de Louise : Edwige est intéressée de découvrir un monde qu’elle ignorait, bien loin de sa profession d’expert-comptable ! Quand Louise apprend qu’elle travaille dans les comptes, elle lui demande si elle pourrait la conseiller lorsqu’elle reçoit des devis pour les évènements de la paroisse.</a:t>
            </a:r>
          </a:p>
          <a:p>
            <a:pPr marL="0" indent="0">
              <a:buNone/>
            </a:pPr>
            <a:endParaRPr lang="fr-FR" sz="3400" dirty="0"/>
          </a:p>
          <a:p>
            <a:r>
              <a:rPr lang="fr-FR" sz="3400" dirty="0"/>
              <a:t>Louise lui parle d’un autre lieu de retraite qui vient de s’ouvrir à cette activité : Il n’est pas très loin, et elle en a déjà eu de bons échos : Edwige remercie bien sincèrement Louise : elle n’aurait jamais trouvé elle-même cette solution !</a:t>
            </a:r>
          </a:p>
          <a:p>
            <a:endParaRPr lang="fr-FR" dirty="0"/>
          </a:p>
        </p:txBody>
      </p:sp>
      <p:sp>
        <p:nvSpPr>
          <p:cNvPr id="4" name="Espace réservé du pied de page 3">
            <a:extLst>
              <a:ext uri="{FF2B5EF4-FFF2-40B4-BE49-F238E27FC236}">
                <a16:creationId xmlns:a16="http://schemas.microsoft.com/office/drawing/2014/main" xmlns="" id="{A16EFEA8-0CA2-41CB-A39A-70D1538ACBE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FC3A30FF-BBAB-40AF-B40C-3B2984185EE0}"/>
              </a:ext>
            </a:extLst>
          </p:cNvPr>
          <p:cNvSpPr>
            <a:spLocks noGrp="1"/>
          </p:cNvSpPr>
          <p:nvPr>
            <p:ph type="sldNum" sz="quarter" idx="12"/>
          </p:nvPr>
        </p:nvSpPr>
        <p:spPr/>
        <p:txBody>
          <a:bodyPr/>
          <a:lstStyle/>
          <a:p>
            <a:fld id="{5C68450F-5CC7-4400-BDF8-A292721EBB9D}" type="slidenum">
              <a:rPr lang="fr-FR" smtClean="0"/>
              <a:pPr/>
              <a:t>19</a:t>
            </a:fld>
            <a:endParaRPr lang="fr-FR"/>
          </a:p>
        </p:txBody>
      </p:sp>
    </p:spTree>
    <p:extLst>
      <p:ext uri="{BB962C8B-B14F-4D97-AF65-F5344CB8AC3E}">
        <p14:creationId xmlns:p14="http://schemas.microsoft.com/office/powerpoint/2010/main" val="2007603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xmlns="" id="{5C6A5590-F4D5-4653-ACB8-BD6825F4D4BA}"/>
              </a:ext>
            </a:extLst>
          </p:cNvPr>
          <p:cNvSpPr>
            <a:spLocks noGrp="1"/>
          </p:cNvSpPr>
          <p:nvPr>
            <p:ph type="title"/>
          </p:nvPr>
        </p:nvSpPr>
        <p:spPr>
          <a:xfrm>
            <a:off x="611560" y="274638"/>
            <a:ext cx="8075240" cy="1143000"/>
          </a:xfrm>
        </p:spPr>
        <p:txBody>
          <a:bodyPr/>
          <a:lstStyle/>
          <a:p>
            <a:r>
              <a:rPr lang="fr-FR" i="0" dirty="0">
                <a:solidFill>
                  <a:srgbClr val="0070C0"/>
                </a:solidFill>
              </a:rPr>
              <a:t>Plan</a:t>
            </a:r>
          </a:p>
        </p:txBody>
      </p:sp>
      <p:sp>
        <p:nvSpPr>
          <p:cNvPr id="6" name="Espace réservé du contenu 5">
            <a:extLst>
              <a:ext uri="{FF2B5EF4-FFF2-40B4-BE49-F238E27FC236}">
                <a16:creationId xmlns:a16="http://schemas.microsoft.com/office/drawing/2014/main" xmlns="" id="{19380C9A-1C9B-460C-8D95-B9A87F669A98}"/>
              </a:ext>
            </a:extLst>
          </p:cNvPr>
          <p:cNvSpPr>
            <a:spLocks noGrp="1"/>
          </p:cNvSpPr>
          <p:nvPr>
            <p:ph idx="1"/>
          </p:nvPr>
        </p:nvSpPr>
        <p:spPr>
          <a:xfrm>
            <a:off x="899592" y="1772815"/>
            <a:ext cx="7787208" cy="4248473"/>
          </a:xfrm>
        </p:spPr>
        <p:txBody>
          <a:bodyPr/>
          <a:lstStyle/>
          <a:p>
            <a:r>
              <a:rPr lang="fr-FR" sz="3600" i="0" dirty="0">
                <a:solidFill>
                  <a:schemeClr val="tx1"/>
                </a:solidFill>
                <a:latin typeface="+mn-lt"/>
              </a:rPr>
              <a:t>Introduction</a:t>
            </a:r>
          </a:p>
          <a:p>
            <a:r>
              <a:rPr lang="fr-FR" sz="3600" i="0" dirty="0">
                <a:solidFill>
                  <a:schemeClr val="tx1"/>
                </a:solidFill>
                <a:latin typeface="+mn-lt"/>
              </a:rPr>
              <a:t>Quatre façons de vivre la relation à l’autre</a:t>
            </a:r>
          </a:p>
          <a:p>
            <a:r>
              <a:rPr lang="fr-FR" sz="3600" i="0" dirty="0">
                <a:solidFill>
                  <a:schemeClr val="tx1"/>
                </a:solidFill>
                <a:latin typeface="+mn-lt"/>
              </a:rPr>
              <a:t>Qu’est-ce que l’assertivité ?</a:t>
            </a:r>
          </a:p>
          <a:p>
            <a:r>
              <a:rPr lang="fr-FR" sz="3600" i="0" dirty="0">
                <a:solidFill>
                  <a:schemeClr val="tx1"/>
                </a:solidFill>
                <a:latin typeface="+mn-lt"/>
              </a:rPr>
              <a:t>Comment devenir plus assertif ?</a:t>
            </a:r>
          </a:p>
          <a:p>
            <a:endParaRPr lang="fr-FR" dirty="0"/>
          </a:p>
        </p:txBody>
      </p:sp>
      <p:sp>
        <p:nvSpPr>
          <p:cNvPr id="3" name="Espace réservé du pied de page 2">
            <a:extLst>
              <a:ext uri="{FF2B5EF4-FFF2-40B4-BE49-F238E27FC236}">
                <a16:creationId xmlns:a16="http://schemas.microsoft.com/office/drawing/2014/main" xmlns="" id="{C3E6A5F2-2216-42CA-80DA-E77D62C4930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C0074608-67B6-4319-ADC2-7719BFB53AED}"/>
              </a:ext>
            </a:extLst>
          </p:cNvPr>
          <p:cNvSpPr>
            <a:spLocks noGrp="1"/>
          </p:cNvSpPr>
          <p:nvPr>
            <p:ph type="sldNum" sz="quarter" idx="12"/>
          </p:nvPr>
        </p:nvSpPr>
        <p:spPr/>
        <p:txBody>
          <a:bodyPr/>
          <a:lstStyle/>
          <a:p>
            <a:fld id="{4BA8E39C-84B6-42B9-A169-79A406003A89}" type="slidenum">
              <a:rPr lang="fr-FR" smtClean="0"/>
              <a:pPr/>
              <a:t>2</a:t>
            </a:fld>
            <a:endParaRPr lang="fr-FR"/>
          </a:p>
        </p:txBody>
      </p:sp>
    </p:spTree>
    <p:extLst>
      <p:ext uri="{BB962C8B-B14F-4D97-AF65-F5344CB8AC3E}">
        <p14:creationId xmlns:p14="http://schemas.microsoft.com/office/powerpoint/2010/main" val="3947777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231630E-F480-4311-8663-B3CF8ABBBE9F}"/>
              </a:ext>
            </a:extLst>
          </p:cNvPr>
          <p:cNvSpPr>
            <a:spLocks noGrp="1"/>
          </p:cNvSpPr>
          <p:nvPr>
            <p:ph type="title"/>
          </p:nvPr>
        </p:nvSpPr>
        <p:spPr>
          <a:xfrm>
            <a:off x="899592" y="332656"/>
            <a:ext cx="7787208" cy="1440160"/>
          </a:xfrm>
        </p:spPr>
        <p:txBody>
          <a:bodyPr/>
          <a:lstStyle/>
          <a:p>
            <a:r>
              <a:rPr lang="fr-FR" sz="3600" b="1" i="0" dirty="0">
                <a:solidFill>
                  <a:srgbClr val="0070C0"/>
                </a:solidFill>
                <a:latin typeface="+mn-lt"/>
              </a:rPr>
              <a:t>Relation de construction</a:t>
            </a:r>
            <a:r>
              <a:rPr lang="fr-FR" sz="3200" b="1" i="0" dirty="0">
                <a:solidFill>
                  <a:srgbClr val="0070C0"/>
                </a:solidFill>
                <a:latin typeface="+mn-lt"/>
              </a:rPr>
              <a:t/>
            </a:r>
            <a:br>
              <a:rPr lang="fr-FR" sz="3200" b="1" i="0" dirty="0">
                <a:solidFill>
                  <a:srgbClr val="0070C0"/>
                </a:solidFill>
                <a:latin typeface="+mn-lt"/>
              </a:rPr>
            </a:br>
            <a:r>
              <a:rPr lang="fr-FR" sz="3200" b="1" i="0" dirty="0">
                <a:solidFill>
                  <a:srgbClr val="0070C0"/>
                </a:solidFill>
                <a:latin typeface="+mn-lt"/>
              </a:rPr>
              <a:t>Comportements lors des échanges </a:t>
            </a:r>
            <a:endParaRPr lang="fr-FR" sz="3200" dirty="0">
              <a:solidFill>
                <a:srgbClr val="0070C0"/>
              </a:solidFill>
              <a:latin typeface="+mn-lt"/>
            </a:endParaRPr>
          </a:p>
        </p:txBody>
      </p:sp>
      <p:sp>
        <p:nvSpPr>
          <p:cNvPr id="3" name="Espace réservé du contenu 2">
            <a:extLst>
              <a:ext uri="{FF2B5EF4-FFF2-40B4-BE49-F238E27FC236}">
                <a16:creationId xmlns:a16="http://schemas.microsoft.com/office/drawing/2014/main" xmlns="" id="{9AD96926-C43A-4707-9C13-3DFBDDB0EAF9}"/>
              </a:ext>
            </a:extLst>
          </p:cNvPr>
          <p:cNvSpPr>
            <a:spLocks noGrp="1"/>
          </p:cNvSpPr>
          <p:nvPr>
            <p:ph idx="1"/>
          </p:nvPr>
        </p:nvSpPr>
        <p:spPr>
          <a:xfrm>
            <a:off x="611560" y="1844825"/>
            <a:ext cx="7776864" cy="4032447"/>
          </a:xfrm>
        </p:spPr>
        <p:txBody>
          <a:bodyPr>
            <a:normAutofit/>
          </a:bodyPr>
          <a:lstStyle/>
          <a:p>
            <a:pPr marL="0" indent="0">
              <a:buNone/>
            </a:pPr>
            <a:r>
              <a:rPr lang="fr-FR" sz="3600" b="1" i="0" dirty="0">
                <a:solidFill>
                  <a:schemeClr val="tx1"/>
                </a:solidFill>
              </a:rPr>
              <a:t> </a:t>
            </a:r>
            <a:endParaRPr lang="fr-FR" i="0" dirty="0">
              <a:solidFill>
                <a:schemeClr val="tx1"/>
              </a:solidFill>
              <a:latin typeface="+mn-lt"/>
            </a:endParaRPr>
          </a:p>
          <a:p>
            <a:pPr algn="ctr">
              <a:lnSpc>
                <a:spcPct val="120000"/>
              </a:lnSpc>
            </a:pPr>
            <a:r>
              <a:rPr lang="fr-FR" b="1" i="0" dirty="0">
                <a:solidFill>
                  <a:srgbClr val="FF0000"/>
                </a:solidFill>
                <a:latin typeface="+mn-lt"/>
              </a:rPr>
              <a:t>Ecoute</a:t>
            </a:r>
            <a:r>
              <a:rPr lang="fr-FR" i="0" dirty="0">
                <a:solidFill>
                  <a:schemeClr val="tx1"/>
                </a:solidFill>
                <a:latin typeface="+mn-lt"/>
              </a:rPr>
              <a:t> les attentes des autres </a:t>
            </a:r>
            <a:r>
              <a:rPr lang="fr-FR" i="0" u="sng" dirty="0">
                <a:solidFill>
                  <a:schemeClr val="tx1"/>
                </a:solidFill>
                <a:latin typeface="+mn-lt"/>
              </a:rPr>
              <a:t>et</a:t>
            </a:r>
            <a:r>
              <a:rPr lang="fr-FR" i="0" dirty="0">
                <a:solidFill>
                  <a:schemeClr val="tx1"/>
                </a:solidFill>
                <a:latin typeface="+mn-lt"/>
              </a:rPr>
              <a:t> sait exprimer les siennes</a:t>
            </a:r>
          </a:p>
          <a:p>
            <a:pPr algn="ctr">
              <a:lnSpc>
                <a:spcPct val="120000"/>
              </a:lnSpc>
            </a:pPr>
            <a:endParaRPr lang="fr-FR" i="0" dirty="0">
              <a:solidFill>
                <a:schemeClr val="tx1"/>
              </a:solidFill>
              <a:latin typeface="+mn-lt"/>
            </a:endParaRPr>
          </a:p>
          <a:p>
            <a:pPr algn="ctr">
              <a:lnSpc>
                <a:spcPct val="120000"/>
              </a:lnSpc>
            </a:pPr>
            <a:r>
              <a:rPr lang="fr-FR" i="0" dirty="0">
                <a:solidFill>
                  <a:schemeClr val="tx1"/>
                </a:solidFill>
                <a:latin typeface="+mn-lt"/>
              </a:rPr>
              <a:t>Cherche à </a:t>
            </a:r>
            <a:r>
              <a:rPr lang="fr-FR" b="1" i="0" dirty="0">
                <a:solidFill>
                  <a:srgbClr val="FF0000"/>
                </a:solidFill>
                <a:latin typeface="+mn-lt"/>
              </a:rPr>
              <a:t>comprendre</a:t>
            </a:r>
            <a:r>
              <a:rPr lang="fr-FR" i="0" dirty="0">
                <a:solidFill>
                  <a:schemeClr val="tx1"/>
                </a:solidFill>
                <a:latin typeface="+mn-lt"/>
              </a:rPr>
              <a:t> l’autre </a:t>
            </a:r>
            <a:r>
              <a:rPr lang="fr-FR" i="0" u="sng" dirty="0">
                <a:solidFill>
                  <a:schemeClr val="tx1"/>
                </a:solidFill>
                <a:latin typeface="+mn-lt"/>
              </a:rPr>
              <a:t>et</a:t>
            </a:r>
            <a:r>
              <a:rPr lang="fr-FR" i="0" dirty="0">
                <a:solidFill>
                  <a:schemeClr val="tx1"/>
                </a:solidFill>
                <a:latin typeface="+mn-lt"/>
              </a:rPr>
              <a:t> à se faire comprendre. </a:t>
            </a:r>
          </a:p>
          <a:p>
            <a:pPr>
              <a:lnSpc>
                <a:spcPct val="120000"/>
              </a:lnSpc>
            </a:pPr>
            <a:endParaRPr lang="fr-FR" i="0" dirty="0">
              <a:solidFill>
                <a:schemeClr val="tx1"/>
              </a:solidFill>
              <a:latin typeface="+mn-lt"/>
            </a:endParaRPr>
          </a:p>
          <a:p>
            <a:pPr>
              <a:lnSpc>
                <a:spcPct val="120000"/>
              </a:lnSpc>
            </a:pPr>
            <a:endParaRPr lang="fr-FR" i="0" dirty="0">
              <a:solidFill>
                <a:schemeClr val="tx1"/>
              </a:solidFill>
              <a:latin typeface="+mn-lt"/>
            </a:endParaRPr>
          </a:p>
          <a:p>
            <a:endParaRPr lang="fr-FR" dirty="0"/>
          </a:p>
        </p:txBody>
      </p:sp>
      <p:sp>
        <p:nvSpPr>
          <p:cNvPr id="4" name="Espace réservé du pied de page 3">
            <a:extLst>
              <a:ext uri="{FF2B5EF4-FFF2-40B4-BE49-F238E27FC236}">
                <a16:creationId xmlns:a16="http://schemas.microsoft.com/office/drawing/2014/main" xmlns="" id="{63F9FF61-03C4-4FF3-97AD-77EEF2A071F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F2EC93C6-98D5-4651-BD6E-E6E49A478217}"/>
              </a:ext>
            </a:extLst>
          </p:cNvPr>
          <p:cNvSpPr>
            <a:spLocks noGrp="1"/>
          </p:cNvSpPr>
          <p:nvPr>
            <p:ph type="sldNum" sz="quarter" idx="12"/>
          </p:nvPr>
        </p:nvSpPr>
        <p:spPr/>
        <p:txBody>
          <a:bodyPr/>
          <a:lstStyle/>
          <a:p>
            <a:fld id="{5C68450F-5CC7-4400-BDF8-A292721EBB9D}" type="slidenum">
              <a:rPr lang="fr-FR" smtClean="0"/>
              <a:pPr/>
              <a:t>20</a:t>
            </a:fld>
            <a:endParaRPr lang="fr-FR"/>
          </a:p>
        </p:txBody>
      </p:sp>
    </p:spTree>
    <p:extLst>
      <p:ext uri="{BB962C8B-B14F-4D97-AF65-F5344CB8AC3E}">
        <p14:creationId xmlns:p14="http://schemas.microsoft.com/office/powerpoint/2010/main" val="2309350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60EC10F-2C6B-4C93-B3C1-E5339AC2F83B}"/>
              </a:ext>
            </a:extLst>
          </p:cNvPr>
          <p:cNvSpPr>
            <a:spLocks noGrp="1"/>
          </p:cNvSpPr>
          <p:nvPr>
            <p:ph type="title"/>
          </p:nvPr>
        </p:nvSpPr>
        <p:spPr>
          <a:xfrm>
            <a:off x="683568" y="441227"/>
            <a:ext cx="7848872" cy="1143000"/>
          </a:xfrm>
        </p:spPr>
        <p:txBody>
          <a:bodyPr/>
          <a:lstStyle/>
          <a:p>
            <a:r>
              <a:rPr lang="fr-FR" sz="3200" b="1" i="0" dirty="0">
                <a:solidFill>
                  <a:srgbClr val="0070C0"/>
                </a:solidFill>
                <a:latin typeface="+mn-lt"/>
              </a:rPr>
              <a:t>Relation de construction</a:t>
            </a:r>
            <a:br>
              <a:rPr lang="fr-FR" sz="3200" b="1" i="0" dirty="0">
                <a:solidFill>
                  <a:srgbClr val="0070C0"/>
                </a:solidFill>
                <a:latin typeface="+mn-lt"/>
              </a:rPr>
            </a:br>
            <a:r>
              <a:rPr lang="fr-FR" sz="2800" b="1" i="0" dirty="0">
                <a:solidFill>
                  <a:srgbClr val="0070C0"/>
                </a:solidFill>
                <a:latin typeface="+mn-lt"/>
              </a:rPr>
              <a:t>Comportements lors d’action en commun</a:t>
            </a:r>
            <a:endParaRPr lang="fr-FR" sz="2800" dirty="0">
              <a:latin typeface="+mn-lt"/>
            </a:endParaRPr>
          </a:p>
        </p:txBody>
      </p:sp>
      <p:sp>
        <p:nvSpPr>
          <p:cNvPr id="3" name="Espace réservé du contenu 2">
            <a:extLst>
              <a:ext uri="{FF2B5EF4-FFF2-40B4-BE49-F238E27FC236}">
                <a16:creationId xmlns:a16="http://schemas.microsoft.com/office/drawing/2014/main" xmlns="" id="{47B5903F-D1E5-4A2E-AE28-0E5BB74617E6}"/>
              </a:ext>
            </a:extLst>
          </p:cNvPr>
          <p:cNvSpPr>
            <a:spLocks noGrp="1"/>
          </p:cNvSpPr>
          <p:nvPr>
            <p:ph idx="1"/>
          </p:nvPr>
        </p:nvSpPr>
        <p:spPr>
          <a:xfrm>
            <a:off x="1043608" y="1600201"/>
            <a:ext cx="7128792" cy="4205063"/>
          </a:xfrm>
        </p:spPr>
        <p:txBody>
          <a:bodyPr>
            <a:normAutofit fontScale="92500" lnSpcReduction="10000"/>
          </a:bodyPr>
          <a:lstStyle/>
          <a:p>
            <a:pPr>
              <a:lnSpc>
                <a:spcPct val="120000"/>
              </a:lnSpc>
            </a:pPr>
            <a:endParaRPr lang="fr-FR" i="0" dirty="0">
              <a:latin typeface="+mn-lt"/>
            </a:endParaRPr>
          </a:p>
          <a:p>
            <a:pPr algn="ctr">
              <a:lnSpc>
                <a:spcPct val="120000"/>
              </a:lnSpc>
            </a:pPr>
            <a:r>
              <a:rPr lang="fr-FR" i="0" dirty="0">
                <a:solidFill>
                  <a:schemeClr val="tx1"/>
                </a:solidFill>
                <a:latin typeface="+mn-lt"/>
              </a:rPr>
              <a:t>Sait </a:t>
            </a:r>
            <a:r>
              <a:rPr lang="fr-FR" b="1" i="0" dirty="0">
                <a:solidFill>
                  <a:srgbClr val="FF0000"/>
                </a:solidFill>
                <a:latin typeface="+mn-lt"/>
              </a:rPr>
              <a:t>négocier</a:t>
            </a:r>
            <a:r>
              <a:rPr lang="fr-FR" i="0" dirty="0">
                <a:solidFill>
                  <a:schemeClr val="tx1"/>
                </a:solidFill>
                <a:latin typeface="+mn-lt"/>
              </a:rPr>
              <a:t>, en tenant compte des attentes  de son interlocuteur</a:t>
            </a:r>
          </a:p>
          <a:p>
            <a:pPr algn="ctr">
              <a:lnSpc>
                <a:spcPct val="120000"/>
              </a:lnSpc>
            </a:pPr>
            <a:endParaRPr lang="fr-FR" i="0" dirty="0">
              <a:solidFill>
                <a:schemeClr val="tx1"/>
              </a:solidFill>
              <a:latin typeface="+mn-lt"/>
            </a:endParaRPr>
          </a:p>
          <a:p>
            <a:pPr algn="ctr">
              <a:lnSpc>
                <a:spcPct val="120000"/>
              </a:lnSpc>
            </a:pPr>
            <a:r>
              <a:rPr lang="fr-FR" i="0" dirty="0">
                <a:solidFill>
                  <a:schemeClr val="tx1"/>
                </a:solidFill>
                <a:latin typeface="+mn-lt"/>
              </a:rPr>
              <a:t>Sait accorder des </a:t>
            </a:r>
            <a:r>
              <a:rPr lang="fr-FR" b="1" i="0" dirty="0">
                <a:solidFill>
                  <a:srgbClr val="FF0000"/>
                </a:solidFill>
                <a:latin typeface="+mn-lt"/>
              </a:rPr>
              <a:t>signes de reconnaissance</a:t>
            </a:r>
            <a:r>
              <a:rPr lang="fr-FR" b="1" i="0" dirty="0">
                <a:solidFill>
                  <a:srgbClr val="FF0000"/>
                </a:solidFill>
              </a:rPr>
              <a:t> </a:t>
            </a:r>
            <a:r>
              <a:rPr lang="fr-FR" b="1" i="0" dirty="0">
                <a:solidFill>
                  <a:srgbClr val="FF0000"/>
                </a:solidFill>
                <a:latin typeface="+mn-lt"/>
              </a:rPr>
              <a:t>sincères</a:t>
            </a:r>
            <a:r>
              <a:rPr lang="fr-FR" i="0" dirty="0">
                <a:solidFill>
                  <a:schemeClr val="tx1"/>
                </a:solidFill>
                <a:latin typeface="+mn-lt"/>
              </a:rPr>
              <a:t>, en fonction des personnes et des situations </a:t>
            </a:r>
          </a:p>
          <a:p>
            <a:endParaRPr lang="fr-FR" dirty="0"/>
          </a:p>
        </p:txBody>
      </p:sp>
      <p:sp>
        <p:nvSpPr>
          <p:cNvPr id="4" name="Espace réservé du pied de page 3">
            <a:extLst>
              <a:ext uri="{FF2B5EF4-FFF2-40B4-BE49-F238E27FC236}">
                <a16:creationId xmlns:a16="http://schemas.microsoft.com/office/drawing/2014/main" xmlns="" id="{C74FBD01-0580-4D01-AA11-D38926D6005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CF050E1F-8E05-4581-A94B-FCDCD6AAB249}"/>
              </a:ext>
            </a:extLst>
          </p:cNvPr>
          <p:cNvSpPr>
            <a:spLocks noGrp="1"/>
          </p:cNvSpPr>
          <p:nvPr>
            <p:ph type="sldNum" sz="quarter" idx="12"/>
          </p:nvPr>
        </p:nvSpPr>
        <p:spPr/>
        <p:txBody>
          <a:bodyPr/>
          <a:lstStyle/>
          <a:p>
            <a:fld id="{5C68450F-5CC7-4400-BDF8-A292721EBB9D}" type="slidenum">
              <a:rPr lang="fr-FR" smtClean="0"/>
              <a:pPr/>
              <a:t>21</a:t>
            </a:fld>
            <a:endParaRPr lang="fr-FR"/>
          </a:p>
        </p:txBody>
      </p:sp>
    </p:spTree>
    <p:extLst>
      <p:ext uri="{BB962C8B-B14F-4D97-AF65-F5344CB8AC3E}">
        <p14:creationId xmlns:p14="http://schemas.microsoft.com/office/powerpoint/2010/main" val="3043286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BAE0E7-18F1-4A69-8D57-33BA5AD7838F}"/>
              </a:ext>
            </a:extLst>
          </p:cNvPr>
          <p:cNvSpPr>
            <a:spLocks noGrp="1"/>
          </p:cNvSpPr>
          <p:nvPr>
            <p:ph type="title"/>
          </p:nvPr>
        </p:nvSpPr>
        <p:spPr>
          <a:xfrm>
            <a:off x="457200" y="274638"/>
            <a:ext cx="8229600" cy="1143000"/>
          </a:xfrm>
        </p:spPr>
        <p:txBody>
          <a:bodyPr/>
          <a:lstStyle/>
          <a:p>
            <a:r>
              <a:rPr lang="fr-FR" sz="3200" b="1" i="0" dirty="0">
                <a:solidFill>
                  <a:srgbClr val="0070C0"/>
                </a:solidFill>
                <a:latin typeface="+mj-lt"/>
              </a:rPr>
              <a:t>Relation de construction</a:t>
            </a:r>
            <a:br>
              <a:rPr lang="fr-FR" sz="3200" b="1" i="0" dirty="0">
                <a:solidFill>
                  <a:srgbClr val="0070C0"/>
                </a:solidFill>
                <a:latin typeface="+mj-lt"/>
              </a:rPr>
            </a:br>
            <a:r>
              <a:rPr lang="fr-FR" sz="2800" b="1" i="0" dirty="0">
                <a:solidFill>
                  <a:srgbClr val="0070C0"/>
                </a:solidFill>
                <a:latin typeface="+mj-lt"/>
              </a:rPr>
              <a:t>Comportement en cas de difficultés</a:t>
            </a:r>
            <a:endParaRPr lang="fr-FR" sz="2800" dirty="0">
              <a:latin typeface="+mj-lt"/>
            </a:endParaRPr>
          </a:p>
        </p:txBody>
      </p:sp>
      <p:sp>
        <p:nvSpPr>
          <p:cNvPr id="3" name="Espace réservé du contenu 2">
            <a:extLst>
              <a:ext uri="{FF2B5EF4-FFF2-40B4-BE49-F238E27FC236}">
                <a16:creationId xmlns:a16="http://schemas.microsoft.com/office/drawing/2014/main" xmlns="" id="{DD0CE15B-0C09-436F-A03A-70C5E30234B7}"/>
              </a:ext>
            </a:extLst>
          </p:cNvPr>
          <p:cNvSpPr>
            <a:spLocks noGrp="1"/>
          </p:cNvSpPr>
          <p:nvPr>
            <p:ph idx="1"/>
          </p:nvPr>
        </p:nvSpPr>
        <p:spPr>
          <a:xfrm>
            <a:off x="457200" y="1988840"/>
            <a:ext cx="8229600" cy="4464496"/>
          </a:xfrm>
        </p:spPr>
        <p:txBody>
          <a:bodyPr>
            <a:normAutofit lnSpcReduction="10000"/>
          </a:bodyPr>
          <a:lstStyle/>
          <a:p>
            <a:pPr>
              <a:lnSpc>
                <a:spcPct val="120000"/>
              </a:lnSpc>
            </a:pPr>
            <a:r>
              <a:rPr lang="fr-FR" i="0" dirty="0">
                <a:solidFill>
                  <a:schemeClr val="tx1"/>
                </a:solidFill>
                <a:latin typeface="+mn-lt"/>
              </a:rPr>
              <a:t>Sait </a:t>
            </a:r>
            <a:r>
              <a:rPr lang="fr-FR" b="1" i="0" dirty="0">
                <a:solidFill>
                  <a:srgbClr val="FF0000"/>
                </a:solidFill>
                <a:latin typeface="+mn-lt"/>
              </a:rPr>
              <a:t>dire non </a:t>
            </a:r>
            <a:r>
              <a:rPr lang="fr-FR" i="0" dirty="0">
                <a:solidFill>
                  <a:schemeClr val="tx1"/>
                </a:solidFill>
                <a:latin typeface="+mn-lt"/>
              </a:rPr>
              <a:t>sans blesser </a:t>
            </a:r>
            <a:r>
              <a:rPr lang="fr-FR" i="0" u="sng" dirty="0">
                <a:solidFill>
                  <a:schemeClr val="tx1"/>
                </a:solidFill>
                <a:latin typeface="+mn-lt"/>
              </a:rPr>
              <a:t>et</a:t>
            </a:r>
            <a:r>
              <a:rPr lang="fr-FR" i="0" dirty="0">
                <a:solidFill>
                  <a:schemeClr val="tx1"/>
                </a:solidFill>
                <a:latin typeface="+mn-lt"/>
              </a:rPr>
              <a:t> s’entendre dire non sans en être affecté</a:t>
            </a:r>
          </a:p>
          <a:p>
            <a:pPr>
              <a:lnSpc>
                <a:spcPct val="120000"/>
              </a:lnSpc>
            </a:pPr>
            <a:r>
              <a:rPr lang="fr-FR" b="1" i="0" dirty="0">
                <a:solidFill>
                  <a:srgbClr val="FF0000"/>
                </a:solidFill>
                <a:latin typeface="+mn-lt"/>
              </a:rPr>
              <a:t>Ne critique pas, ne juge pas, </a:t>
            </a:r>
            <a:r>
              <a:rPr lang="fr-FR" i="0" dirty="0">
                <a:solidFill>
                  <a:schemeClr val="tx1"/>
                </a:solidFill>
                <a:latin typeface="+mn-lt"/>
              </a:rPr>
              <a:t>reste factuel</a:t>
            </a:r>
          </a:p>
          <a:p>
            <a:pPr>
              <a:lnSpc>
                <a:spcPct val="120000"/>
              </a:lnSpc>
            </a:pPr>
            <a:endParaRPr lang="fr-FR" i="0" dirty="0">
              <a:solidFill>
                <a:schemeClr val="tx1"/>
              </a:solidFill>
              <a:latin typeface="+mn-lt"/>
            </a:endParaRPr>
          </a:p>
          <a:p>
            <a:pPr marL="0" indent="0" algn="ctr">
              <a:lnSpc>
                <a:spcPct val="120000"/>
              </a:lnSpc>
              <a:buNone/>
            </a:pPr>
            <a:r>
              <a:rPr lang="fr-FR" i="0" dirty="0">
                <a:solidFill>
                  <a:schemeClr val="tx1"/>
                </a:solidFill>
                <a:latin typeface="+mn-lt"/>
              </a:rPr>
              <a:t>En résumé, cherche à atteindre ses objectifs en </a:t>
            </a:r>
            <a:r>
              <a:rPr lang="fr-FR" b="1" i="0" dirty="0">
                <a:solidFill>
                  <a:srgbClr val="FF0000"/>
                </a:solidFill>
                <a:latin typeface="+mn-lt"/>
              </a:rPr>
              <a:t>préservant la relation à l’autre</a:t>
            </a:r>
          </a:p>
          <a:p>
            <a:pPr marL="0" indent="0">
              <a:lnSpc>
                <a:spcPct val="120000"/>
              </a:lnSpc>
              <a:buNone/>
            </a:pPr>
            <a:r>
              <a:rPr lang="fr-FR" i="0" dirty="0">
                <a:solidFill>
                  <a:schemeClr val="tx1"/>
                </a:solidFill>
                <a:latin typeface="+mn-lt"/>
              </a:rPr>
              <a:t> </a:t>
            </a:r>
          </a:p>
          <a:p>
            <a:endParaRPr lang="fr-FR" dirty="0"/>
          </a:p>
        </p:txBody>
      </p:sp>
      <p:sp>
        <p:nvSpPr>
          <p:cNvPr id="4" name="Espace réservé du pied de page 3">
            <a:extLst>
              <a:ext uri="{FF2B5EF4-FFF2-40B4-BE49-F238E27FC236}">
                <a16:creationId xmlns:a16="http://schemas.microsoft.com/office/drawing/2014/main" xmlns="" id="{87AA42E0-319A-4F5F-881D-6EDBED132CF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E03EE610-9B14-4533-BEC3-C68D5994B307}"/>
              </a:ext>
            </a:extLst>
          </p:cNvPr>
          <p:cNvSpPr>
            <a:spLocks noGrp="1"/>
          </p:cNvSpPr>
          <p:nvPr>
            <p:ph type="sldNum" sz="quarter" idx="12"/>
          </p:nvPr>
        </p:nvSpPr>
        <p:spPr/>
        <p:txBody>
          <a:bodyPr/>
          <a:lstStyle/>
          <a:p>
            <a:fld id="{5C68450F-5CC7-4400-BDF8-A292721EBB9D}" type="slidenum">
              <a:rPr lang="fr-FR" smtClean="0"/>
              <a:pPr/>
              <a:t>22</a:t>
            </a:fld>
            <a:endParaRPr lang="fr-FR"/>
          </a:p>
        </p:txBody>
      </p:sp>
    </p:spTree>
    <p:extLst>
      <p:ext uri="{BB962C8B-B14F-4D97-AF65-F5344CB8AC3E}">
        <p14:creationId xmlns:p14="http://schemas.microsoft.com/office/powerpoint/2010/main" val="1740131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3DFF2A-0397-4D78-8052-C90DCAD7F482}"/>
              </a:ext>
            </a:extLst>
          </p:cNvPr>
          <p:cNvSpPr>
            <a:spLocks noGrp="1"/>
          </p:cNvSpPr>
          <p:nvPr>
            <p:ph type="title"/>
          </p:nvPr>
        </p:nvSpPr>
        <p:spPr>
          <a:xfrm>
            <a:off x="107504" y="404664"/>
            <a:ext cx="8928992" cy="1152128"/>
          </a:xfrm>
        </p:spPr>
        <p:txBody>
          <a:bodyPr/>
          <a:lstStyle/>
          <a:p>
            <a:r>
              <a:rPr lang="fr-FR" sz="3200" b="1" i="0" dirty="0">
                <a:solidFill>
                  <a:srgbClr val="0070C0"/>
                </a:solidFill>
              </a:rPr>
              <a:t/>
            </a:r>
            <a:br>
              <a:rPr lang="fr-FR" sz="3200" b="1" i="0" dirty="0">
                <a:solidFill>
                  <a:srgbClr val="0070C0"/>
                </a:solidFill>
              </a:rPr>
            </a:br>
            <a:r>
              <a:rPr lang="fr-FR" b="1" i="0" dirty="0">
                <a:solidFill>
                  <a:srgbClr val="0070C0"/>
                </a:solidFill>
                <a:latin typeface="+mn-lt"/>
              </a:rPr>
              <a:t>Relation de construction </a:t>
            </a:r>
            <a:br>
              <a:rPr lang="fr-FR" b="1" i="0" dirty="0">
                <a:solidFill>
                  <a:srgbClr val="0070C0"/>
                </a:solidFill>
                <a:latin typeface="+mn-lt"/>
              </a:rPr>
            </a:br>
            <a:r>
              <a:rPr lang="fr-FR" sz="3600" b="1" i="0" dirty="0">
                <a:solidFill>
                  <a:srgbClr val="0070C0"/>
                </a:solidFill>
                <a:latin typeface="+mn-lt"/>
              </a:rPr>
              <a:t>Conclusion</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E35C4727-CE36-4FFF-B36E-B8BFC301C67D}"/>
              </a:ext>
            </a:extLst>
          </p:cNvPr>
          <p:cNvSpPr>
            <a:spLocks noGrp="1"/>
          </p:cNvSpPr>
          <p:nvPr>
            <p:ph idx="1"/>
          </p:nvPr>
        </p:nvSpPr>
        <p:spPr>
          <a:xfrm>
            <a:off x="1043608" y="2348880"/>
            <a:ext cx="7272808" cy="3456383"/>
          </a:xfrm>
        </p:spPr>
        <p:txBody>
          <a:bodyPr>
            <a:normAutofit/>
          </a:bodyPr>
          <a:lstStyle/>
          <a:p>
            <a:pPr marL="0" indent="0" algn="ctr">
              <a:buNone/>
            </a:pPr>
            <a:r>
              <a:rPr lang="fr-FR" sz="3100" b="1" i="0" dirty="0">
                <a:solidFill>
                  <a:schemeClr val="tx1"/>
                </a:solidFill>
                <a:latin typeface="+mn-lt"/>
              </a:rPr>
              <a:t> Je suis « gagnant », l’autre est « gagnant »</a:t>
            </a:r>
          </a:p>
          <a:p>
            <a:pPr marL="0" indent="0" algn="ctr">
              <a:buNone/>
            </a:pPr>
            <a:r>
              <a:rPr lang="fr-FR" sz="3100" dirty="0">
                <a:solidFill>
                  <a:schemeClr val="tx1"/>
                </a:solidFill>
                <a:latin typeface="+mn-lt"/>
              </a:rPr>
              <a:t>Autrement dit:</a:t>
            </a:r>
          </a:p>
          <a:p>
            <a:pPr marL="0" indent="0" algn="ctr">
              <a:buNone/>
            </a:pPr>
            <a:r>
              <a:rPr lang="fr-FR" sz="3100" b="1" i="0" dirty="0">
                <a:solidFill>
                  <a:schemeClr val="tx1"/>
                </a:solidFill>
                <a:latin typeface="+mn-lt"/>
              </a:rPr>
              <a:t>« Allons-y ensemble ! » </a:t>
            </a:r>
          </a:p>
          <a:p>
            <a:pPr marL="0" indent="0" algn="ctr">
              <a:buNone/>
            </a:pPr>
            <a:r>
              <a:rPr lang="fr-FR" b="1" i="0" dirty="0">
                <a:solidFill>
                  <a:schemeClr val="tx1"/>
                </a:solidFill>
                <a:latin typeface="+mn-lt"/>
              </a:rPr>
              <a:t> </a:t>
            </a:r>
          </a:p>
          <a:p>
            <a:pPr marL="0" indent="0" algn="ctr">
              <a:buNone/>
            </a:pPr>
            <a:endParaRPr lang="fr-FR" i="0" dirty="0">
              <a:solidFill>
                <a:srgbClr val="0070C0"/>
              </a:solidFill>
            </a:endParaRPr>
          </a:p>
          <a:p>
            <a:endParaRPr lang="fr-FR" dirty="0"/>
          </a:p>
        </p:txBody>
      </p:sp>
      <p:sp>
        <p:nvSpPr>
          <p:cNvPr id="4" name="Espace réservé du pied de page 3">
            <a:extLst>
              <a:ext uri="{FF2B5EF4-FFF2-40B4-BE49-F238E27FC236}">
                <a16:creationId xmlns:a16="http://schemas.microsoft.com/office/drawing/2014/main" xmlns="" id="{37114655-48FB-48C5-821E-9F058D54E65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6945A3BA-98C7-4686-8D49-5E9D063F242E}"/>
              </a:ext>
            </a:extLst>
          </p:cNvPr>
          <p:cNvSpPr>
            <a:spLocks noGrp="1"/>
          </p:cNvSpPr>
          <p:nvPr>
            <p:ph type="sldNum" sz="quarter" idx="12"/>
          </p:nvPr>
        </p:nvSpPr>
        <p:spPr/>
        <p:txBody>
          <a:bodyPr/>
          <a:lstStyle/>
          <a:p>
            <a:fld id="{5C68450F-5CC7-4400-BDF8-A292721EBB9D}" type="slidenum">
              <a:rPr lang="fr-FR" smtClean="0"/>
              <a:pPr/>
              <a:t>23</a:t>
            </a:fld>
            <a:endParaRPr lang="fr-FR"/>
          </a:p>
        </p:txBody>
      </p:sp>
    </p:spTree>
    <p:extLst>
      <p:ext uri="{BB962C8B-B14F-4D97-AF65-F5344CB8AC3E}">
        <p14:creationId xmlns:p14="http://schemas.microsoft.com/office/powerpoint/2010/main" val="2003158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C419F70-B9CC-486A-A260-BE5AD46EB990}"/>
              </a:ext>
            </a:extLst>
          </p:cNvPr>
          <p:cNvSpPr>
            <a:spLocks noGrp="1"/>
          </p:cNvSpPr>
          <p:nvPr>
            <p:ph type="title"/>
          </p:nvPr>
        </p:nvSpPr>
        <p:spPr>
          <a:xfrm>
            <a:off x="457200" y="620688"/>
            <a:ext cx="8229600" cy="792088"/>
          </a:xfrm>
        </p:spPr>
        <p:txBody>
          <a:bodyPr/>
          <a:lstStyle/>
          <a:p>
            <a:r>
              <a:rPr lang="fr-FR" sz="3600" b="1" i="0" dirty="0">
                <a:solidFill>
                  <a:srgbClr val="0070C0"/>
                </a:solidFill>
                <a:latin typeface="+mn-lt"/>
              </a:rPr>
              <a:t>Relation de construction et Assertivité</a:t>
            </a:r>
            <a:r>
              <a:rPr lang="fr-FR" sz="3200" b="1" i="0" dirty="0">
                <a:solidFill>
                  <a:srgbClr val="0070C0"/>
                </a:solidFill>
              </a:rPr>
              <a:t> </a:t>
            </a:r>
            <a:r>
              <a:rPr lang="fr-FR" i="0" dirty="0">
                <a:solidFill>
                  <a:schemeClr val="tx1"/>
                </a:solidFill>
              </a:rPr>
              <a:t> </a:t>
            </a:r>
            <a:endParaRPr lang="fr-FR" dirty="0"/>
          </a:p>
        </p:txBody>
      </p:sp>
      <p:sp>
        <p:nvSpPr>
          <p:cNvPr id="3" name="Espace réservé du contenu 2">
            <a:extLst>
              <a:ext uri="{FF2B5EF4-FFF2-40B4-BE49-F238E27FC236}">
                <a16:creationId xmlns:a16="http://schemas.microsoft.com/office/drawing/2014/main" xmlns="" id="{35EC7722-C78C-4E7B-8DDD-E85DFF683DA7}"/>
              </a:ext>
            </a:extLst>
          </p:cNvPr>
          <p:cNvSpPr>
            <a:spLocks noGrp="1"/>
          </p:cNvSpPr>
          <p:nvPr>
            <p:ph idx="1"/>
          </p:nvPr>
        </p:nvSpPr>
        <p:spPr>
          <a:xfrm>
            <a:off x="457200" y="1395214"/>
            <a:ext cx="8229600" cy="4194026"/>
          </a:xfrm>
        </p:spPr>
        <p:txBody>
          <a:bodyPr>
            <a:normAutofit/>
          </a:bodyPr>
          <a:lstStyle/>
          <a:p>
            <a:endParaRPr lang="fr-FR" i="0" dirty="0">
              <a:solidFill>
                <a:schemeClr val="tx1"/>
              </a:solidFill>
              <a:latin typeface="+mn-lt"/>
            </a:endParaRPr>
          </a:p>
          <a:p>
            <a:pPr marL="0" indent="0" algn="ctr">
              <a:buNone/>
            </a:pPr>
            <a:r>
              <a:rPr lang="fr-FR" i="0" dirty="0">
                <a:solidFill>
                  <a:schemeClr val="tx1"/>
                </a:solidFill>
                <a:latin typeface="+mn-lt"/>
              </a:rPr>
              <a:t>  La relation de construction porte un nom: </a:t>
            </a:r>
          </a:p>
          <a:p>
            <a:pPr marL="0" indent="0" algn="ctr">
              <a:buNone/>
            </a:pPr>
            <a:r>
              <a:rPr lang="fr-FR" sz="3500" b="1" i="0" dirty="0">
                <a:solidFill>
                  <a:srgbClr val="FF0000"/>
                </a:solidFill>
                <a:latin typeface="+mn-lt"/>
              </a:rPr>
              <a:t>Assertivité</a:t>
            </a:r>
            <a:endParaRPr lang="fr-FR" sz="3500" b="1" i="0" dirty="0">
              <a:solidFill>
                <a:schemeClr val="tx1"/>
              </a:solidFill>
              <a:latin typeface="+mn-lt"/>
            </a:endParaRPr>
          </a:p>
          <a:p>
            <a:pPr marL="0" indent="0" algn="ctr">
              <a:buNone/>
            </a:pPr>
            <a:r>
              <a:rPr lang="fr-FR" i="0" dirty="0">
                <a:solidFill>
                  <a:schemeClr val="tx1"/>
                </a:solidFill>
                <a:latin typeface="+mn-lt"/>
              </a:rPr>
              <a:t> qui signifie: </a:t>
            </a:r>
          </a:p>
          <a:p>
            <a:pPr marL="0" indent="0" algn="ctr">
              <a:buNone/>
            </a:pPr>
            <a:r>
              <a:rPr lang="fr-FR" b="1" i="0" dirty="0">
                <a:solidFill>
                  <a:schemeClr val="tx1"/>
                </a:solidFill>
                <a:latin typeface="+mn-lt"/>
              </a:rPr>
              <a:t>« Avoir suffisamment confiance en soi et dans les autres pour prendre sa place dans la relation sans agression ni soumission »</a:t>
            </a:r>
          </a:p>
          <a:p>
            <a:endParaRPr lang="fr-FR" dirty="0"/>
          </a:p>
        </p:txBody>
      </p:sp>
      <p:sp>
        <p:nvSpPr>
          <p:cNvPr id="4" name="Espace réservé du pied de page 3">
            <a:extLst>
              <a:ext uri="{FF2B5EF4-FFF2-40B4-BE49-F238E27FC236}">
                <a16:creationId xmlns:a16="http://schemas.microsoft.com/office/drawing/2014/main" xmlns="" id="{DC3F03A0-EC84-4EFA-B2E3-68DB45DE414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3F028C95-9907-4769-B24A-88C8E948152E}"/>
              </a:ext>
            </a:extLst>
          </p:cNvPr>
          <p:cNvSpPr>
            <a:spLocks noGrp="1"/>
          </p:cNvSpPr>
          <p:nvPr>
            <p:ph type="sldNum" sz="quarter" idx="12"/>
          </p:nvPr>
        </p:nvSpPr>
        <p:spPr/>
        <p:txBody>
          <a:bodyPr/>
          <a:lstStyle/>
          <a:p>
            <a:fld id="{5C68450F-5CC7-4400-BDF8-A292721EBB9D}" type="slidenum">
              <a:rPr lang="fr-FR" smtClean="0"/>
              <a:pPr/>
              <a:t>24</a:t>
            </a:fld>
            <a:endParaRPr lang="fr-FR"/>
          </a:p>
        </p:txBody>
      </p:sp>
    </p:spTree>
    <p:extLst>
      <p:ext uri="{BB962C8B-B14F-4D97-AF65-F5344CB8AC3E}">
        <p14:creationId xmlns:p14="http://schemas.microsoft.com/office/powerpoint/2010/main" val="4285750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0C784A-56C7-4C59-BDB3-03E24729B91B}"/>
              </a:ext>
            </a:extLst>
          </p:cNvPr>
          <p:cNvSpPr>
            <a:spLocks noGrp="1"/>
          </p:cNvSpPr>
          <p:nvPr>
            <p:ph type="title"/>
          </p:nvPr>
        </p:nvSpPr>
        <p:spPr>
          <a:xfrm>
            <a:off x="3419872" y="839625"/>
            <a:ext cx="2664296" cy="584775"/>
          </a:xfrm>
        </p:spPr>
        <p:txBody>
          <a:bodyPr/>
          <a:lstStyle/>
          <a:p>
            <a:pPr algn="l"/>
            <a:r>
              <a:rPr lang="fr-FR" sz="2000" b="1" dirty="0">
                <a:latin typeface="+mn-lt"/>
              </a:rPr>
              <a:t>L’autre</a:t>
            </a:r>
            <a:r>
              <a:rPr lang="fr-FR" sz="2400" b="1" dirty="0">
                <a:latin typeface="+mn-lt"/>
              </a:rPr>
              <a:t> </a:t>
            </a:r>
            <a:r>
              <a:rPr lang="fr-FR" sz="2000" b="1" dirty="0">
                <a:latin typeface="+mn-lt"/>
              </a:rPr>
              <a:t>« gagnant » </a:t>
            </a:r>
          </a:p>
        </p:txBody>
      </p:sp>
      <p:sp>
        <p:nvSpPr>
          <p:cNvPr id="4" name="Espace réservé du pied de page 3">
            <a:extLst>
              <a:ext uri="{FF2B5EF4-FFF2-40B4-BE49-F238E27FC236}">
                <a16:creationId xmlns:a16="http://schemas.microsoft.com/office/drawing/2014/main" xmlns="" id="{D055CDC9-77B4-4507-84F2-4FBB392CDEA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A458BCD1-4B73-45EA-B6E5-D20C248C3208}"/>
              </a:ext>
            </a:extLst>
          </p:cNvPr>
          <p:cNvSpPr>
            <a:spLocks noGrp="1"/>
          </p:cNvSpPr>
          <p:nvPr>
            <p:ph type="sldNum" sz="quarter" idx="12"/>
          </p:nvPr>
        </p:nvSpPr>
        <p:spPr/>
        <p:txBody>
          <a:bodyPr/>
          <a:lstStyle/>
          <a:p>
            <a:fld id="{5C68450F-5CC7-4400-BDF8-A292721EBB9D}" type="slidenum">
              <a:rPr lang="fr-FR" smtClean="0"/>
              <a:pPr/>
              <a:t>25</a:t>
            </a:fld>
            <a:endParaRPr lang="fr-FR"/>
          </a:p>
        </p:txBody>
      </p:sp>
      <p:sp>
        <p:nvSpPr>
          <p:cNvPr id="35" name="Rectangle 34">
            <a:extLst>
              <a:ext uri="{FF2B5EF4-FFF2-40B4-BE49-F238E27FC236}">
                <a16:creationId xmlns:a16="http://schemas.microsoft.com/office/drawing/2014/main" xmlns="" id="{92B3C3D3-DA70-4FC5-9BED-7EE7998319E3}"/>
              </a:ext>
            </a:extLst>
          </p:cNvPr>
          <p:cNvSpPr/>
          <p:nvPr/>
        </p:nvSpPr>
        <p:spPr>
          <a:xfrm flipV="1">
            <a:off x="7304829" y="1183222"/>
            <a:ext cx="438996" cy="374077"/>
          </a:xfrm>
          <a:prstGeom prst="rect">
            <a:avLst/>
          </a:prstGeom>
        </p:spPr>
        <p:txBody>
          <a:bodyPr wrap="square">
            <a:spAutoFit/>
          </a:bodyPr>
          <a:lstStyle/>
          <a:p>
            <a:pPr>
              <a:lnSpc>
                <a:spcPct val="107000"/>
              </a:lnSpc>
              <a:spcAft>
                <a:spcPts val="800"/>
              </a:spcAft>
            </a:pPr>
            <a:r>
              <a:rPr lang="fr-FR" dirty="0">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ZoneTexte 37">
            <a:extLst>
              <a:ext uri="{FF2B5EF4-FFF2-40B4-BE49-F238E27FC236}">
                <a16:creationId xmlns:a16="http://schemas.microsoft.com/office/drawing/2014/main" xmlns="" id="{DA86D0E3-5000-46EB-81A8-2B8C22EAB213}"/>
              </a:ext>
            </a:extLst>
          </p:cNvPr>
          <p:cNvSpPr txBox="1"/>
          <p:nvPr/>
        </p:nvSpPr>
        <p:spPr>
          <a:xfrm>
            <a:off x="899592" y="2996953"/>
            <a:ext cx="1656184" cy="830997"/>
          </a:xfrm>
          <a:prstGeom prst="rect">
            <a:avLst/>
          </a:prstGeom>
          <a:noFill/>
        </p:spPr>
        <p:txBody>
          <a:bodyPr wrap="square" rtlCol="0">
            <a:spAutoFit/>
          </a:bodyPr>
          <a:lstStyle/>
          <a:p>
            <a:pPr algn="ctr"/>
            <a:r>
              <a:rPr lang="fr-FR" sz="2000" b="1" i="1" dirty="0"/>
              <a:t>Je suis</a:t>
            </a:r>
            <a:r>
              <a:rPr lang="fr-FR" sz="2400" b="1" i="1" dirty="0"/>
              <a:t> « </a:t>
            </a:r>
            <a:r>
              <a:rPr lang="fr-FR" sz="2000" b="1" i="1" dirty="0"/>
              <a:t>perdant</a:t>
            </a:r>
            <a:r>
              <a:rPr lang="fr-FR" sz="2400" b="1" i="1" dirty="0"/>
              <a:t> »</a:t>
            </a:r>
          </a:p>
        </p:txBody>
      </p:sp>
      <p:sp>
        <p:nvSpPr>
          <p:cNvPr id="39" name="ZoneTexte 38">
            <a:extLst>
              <a:ext uri="{FF2B5EF4-FFF2-40B4-BE49-F238E27FC236}">
                <a16:creationId xmlns:a16="http://schemas.microsoft.com/office/drawing/2014/main" xmlns="" id="{E6B0BBC3-171E-4627-9B20-3406B3F53678}"/>
              </a:ext>
            </a:extLst>
          </p:cNvPr>
          <p:cNvSpPr txBox="1"/>
          <p:nvPr/>
        </p:nvSpPr>
        <p:spPr>
          <a:xfrm>
            <a:off x="3419872" y="5497485"/>
            <a:ext cx="3300264" cy="400110"/>
          </a:xfrm>
          <a:prstGeom prst="rect">
            <a:avLst/>
          </a:prstGeom>
          <a:noFill/>
        </p:spPr>
        <p:txBody>
          <a:bodyPr wrap="square" rtlCol="0">
            <a:spAutoFit/>
          </a:bodyPr>
          <a:lstStyle/>
          <a:p>
            <a:r>
              <a:rPr lang="fr-FR" sz="2000" b="1" i="1" dirty="0"/>
              <a:t>L’autre « perdant »</a:t>
            </a:r>
          </a:p>
        </p:txBody>
      </p:sp>
      <p:sp>
        <p:nvSpPr>
          <p:cNvPr id="40" name="ZoneTexte 39">
            <a:extLst>
              <a:ext uri="{FF2B5EF4-FFF2-40B4-BE49-F238E27FC236}">
                <a16:creationId xmlns:a16="http://schemas.microsoft.com/office/drawing/2014/main" xmlns="" id="{6A22AD1B-EEE4-405A-8E39-3C7FFB490DF2}"/>
              </a:ext>
            </a:extLst>
          </p:cNvPr>
          <p:cNvSpPr txBox="1"/>
          <p:nvPr/>
        </p:nvSpPr>
        <p:spPr>
          <a:xfrm>
            <a:off x="35496" y="322116"/>
            <a:ext cx="9217024" cy="523220"/>
          </a:xfrm>
          <a:prstGeom prst="rect">
            <a:avLst/>
          </a:prstGeom>
          <a:noFill/>
        </p:spPr>
        <p:txBody>
          <a:bodyPr wrap="square" rtlCol="0">
            <a:spAutoFit/>
          </a:bodyPr>
          <a:lstStyle/>
          <a:p>
            <a:pPr algn="ctr"/>
            <a:r>
              <a:rPr lang="fr-FR" sz="2800" b="1" dirty="0">
                <a:solidFill>
                  <a:srgbClr val="0070C0"/>
                </a:solidFill>
              </a:rPr>
              <a:t>Positionnements des différents modes de relation</a:t>
            </a:r>
          </a:p>
        </p:txBody>
      </p:sp>
      <p:sp>
        <p:nvSpPr>
          <p:cNvPr id="3" name="ZoneTexte 2">
            <a:extLst>
              <a:ext uri="{FF2B5EF4-FFF2-40B4-BE49-F238E27FC236}">
                <a16:creationId xmlns:a16="http://schemas.microsoft.com/office/drawing/2014/main" xmlns="" id="{77547793-8763-49ED-B981-993D98AE9A7A}"/>
              </a:ext>
            </a:extLst>
          </p:cNvPr>
          <p:cNvSpPr txBox="1"/>
          <p:nvPr/>
        </p:nvSpPr>
        <p:spPr>
          <a:xfrm>
            <a:off x="2555776" y="1655951"/>
            <a:ext cx="1296144" cy="369332"/>
          </a:xfrm>
          <a:prstGeom prst="rect">
            <a:avLst/>
          </a:prstGeom>
          <a:noFill/>
        </p:spPr>
        <p:txBody>
          <a:bodyPr wrap="square" rtlCol="0">
            <a:spAutoFit/>
          </a:bodyPr>
          <a:lstStyle/>
          <a:p>
            <a:r>
              <a:rPr lang="fr-FR" dirty="0">
                <a:solidFill>
                  <a:srgbClr val="FFFFFF"/>
                </a:solidFill>
              </a:rPr>
              <a:t>S</a:t>
            </a:r>
          </a:p>
        </p:txBody>
      </p:sp>
      <p:graphicFrame>
        <p:nvGraphicFramePr>
          <p:cNvPr id="7" name="Diagramme 6"/>
          <p:cNvGraphicFramePr/>
          <p:nvPr>
            <p:extLst>
              <p:ext uri="{D42A27DB-BD31-4B8C-83A1-F6EECF244321}">
                <p14:modId xmlns:p14="http://schemas.microsoft.com/office/powerpoint/2010/main" val="361105253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ZoneTexte 17">
            <a:extLst>
              <a:ext uri="{FF2B5EF4-FFF2-40B4-BE49-F238E27FC236}">
                <a16:creationId xmlns:a16="http://schemas.microsoft.com/office/drawing/2014/main" xmlns="" id="{C80BD8D4-6C19-4D3A-A228-430CA6F4D4E4}"/>
              </a:ext>
            </a:extLst>
          </p:cNvPr>
          <p:cNvSpPr txBox="1"/>
          <p:nvPr/>
        </p:nvSpPr>
        <p:spPr>
          <a:xfrm>
            <a:off x="6720136" y="3058508"/>
            <a:ext cx="1764195" cy="707886"/>
          </a:xfrm>
          <a:prstGeom prst="rect">
            <a:avLst/>
          </a:prstGeom>
          <a:noFill/>
        </p:spPr>
        <p:txBody>
          <a:bodyPr wrap="square" rtlCol="0">
            <a:spAutoFit/>
          </a:bodyPr>
          <a:lstStyle/>
          <a:p>
            <a:pPr algn="ctr"/>
            <a:r>
              <a:rPr lang="fr-FR" sz="2000" b="1" i="1" dirty="0"/>
              <a:t>Je suis</a:t>
            </a:r>
            <a:r>
              <a:rPr lang="fr-FR" sz="2000" i="1" dirty="0"/>
              <a:t> « </a:t>
            </a:r>
            <a:r>
              <a:rPr lang="fr-FR" sz="2000" b="1" i="1" dirty="0"/>
              <a:t>gagnant  »</a:t>
            </a:r>
          </a:p>
        </p:txBody>
      </p:sp>
    </p:spTree>
    <p:extLst>
      <p:ext uri="{BB962C8B-B14F-4D97-AF65-F5344CB8AC3E}">
        <p14:creationId xmlns:p14="http://schemas.microsoft.com/office/powerpoint/2010/main" val="2176598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5C68450F-5CC7-4400-BDF8-A292721EBB9D}" type="slidenum">
              <a:rPr lang="fr-FR" smtClean="0"/>
              <a:pPr/>
              <a:t>26</a:t>
            </a:fld>
            <a:endParaRPr lang="fr-FR"/>
          </a:p>
        </p:txBody>
      </p:sp>
      <p:sp>
        <p:nvSpPr>
          <p:cNvPr id="5" name="Titre 1">
            <a:extLst>
              <a:ext uri="{FF2B5EF4-FFF2-40B4-BE49-F238E27FC236}">
                <a16:creationId xmlns:a16="http://schemas.microsoft.com/office/drawing/2014/main" xmlns="" id="{9231630E-F480-4311-8663-B3CF8ABBBE9F}"/>
              </a:ext>
            </a:extLst>
          </p:cNvPr>
          <p:cNvSpPr txBox="1">
            <a:spLocks/>
          </p:cNvSpPr>
          <p:nvPr/>
        </p:nvSpPr>
        <p:spPr>
          <a:xfrm>
            <a:off x="539552" y="332656"/>
            <a:ext cx="8147248" cy="984597"/>
          </a:xfrm>
          <a:prstGeom prst="rect">
            <a:avLst/>
          </a:prstGeom>
        </p:spPr>
        <p:txBody>
          <a:bodyPr/>
          <a:lstStyle>
            <a:lvl1pPr algn="ctr" defTabSz="914400" rtl="0" eaLnBrk="1" latinLnBrk="0" hangingPunct="1">
              <a:spcBef>
                <a:spcPct val="0"/>
              </a:spcBef>
              <a:buNone/>
              <a:defRPr sz="4000" i="1" kern="1200">
                <a:solidFill>
                  <a:srgbClr val="4D4D4D"/>
                </a:solidFill>
                <a:latin typeface="Lucida Sans" pitchFamily="34" charset="0"/>
                <a:ea typeface="+mj-ea"/>
                <a:cs typeface="+mj-cs"/>
              </a:defRPr>
            </a:lvl1pPr>
          </a:lstStyle>
          <a:p>
            <a:r>
              <a:rPr lang="fr-FR" sz="3200" b="1" i="0" dirty="0">
                <a:solidFill>
                  <a:srgbClr val="0070C0"/>
                </a:solidFill>
                <a:latin typeface="+mn-lt"/>
              </a:rPr>
              <a:t>Comment devenir plus assertif</a:t>
            </a:r>
            <a:endParaRPr lang="fr-FR" sz="3200" dirty="0">
              <a:solidFill>
                <a:srgbClr val="0070C0"/>
              </a:solidFill>
              <a:latin typeface="+mn-lt"/>
            </a:endParaRPr>
          </a:p>
        </p:txBody>
      </p:sp>
      <p:graphicFrame>
        <p:nvGraphicFramePr>
          <p:cNvPr id="6" name="Diagramme 5"/>
          <p:cNvGraphicFramePr/>
          <p:nvPr>
            <p:extLst>
              <p:ext uri="{D42A27DB-BD31-4B8C-83A1-F6EECF244321}">
                <p14:modId xmlns:p14="http://schemas.microsoft.com/office/powerpoint/2010/main" val="4240236151"/>
              </p:ext>
            </p:extLst>
          </p:nvPr>
        </p:nvGraphicFramePr>
        <p:xfrm>
          <a:off x="1524000" y="1317252"/>
          <a:ext cx="6504384" cy="4632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843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C0BE273-879F-4929-9ED1-E7DA8C2510FD}"/>
              </a:ext>
            </a:extLst>
          </p:cNvPr>
          <p:cNvSpPr>
            <a:spLocks noGrp="1"/>
          </p:cNvSpPr>
          <p:nvPr>
            <p:ph type="title"/>
          </p:nvPr>
        </p:nvSpPr>
        <p:spPr>
          <a:xfrm>
            <a:off x="179512" y="274638"/>
            <a:ext cx="8784976" cy="1143000"/>
          </a:xfrm>
        </p:spPr>
        <p:txBody>
          <a:bodyPr/>
          <a:lstStyle/>
          <a:p>
            <a:r>
              <a:rPr lang="fr-FR" sz="3600" b="1" i="0" dirty="0">
                <a:solidFill>
                  <a:srgbClr val="0070C0"/>
                </a:solidFill>
                <a:latin typeface="+mn-lt"/>
              </a:rPr>
              <a:t>Comment devenir plus assertif</a:t>
            </a:r>
          </a:p>
        </p:txBody>
      </p:sp>
      <p:sp>
        <p:nvSpPr>
          <p:cNvPr id="3" name="Espace réservé du contenu 2">
            <a:extLst>
              <a:ext uri="{FF2B5EF4-FFF2-40B4-BE49-F238E27FC236}">
                <a16:creationId xmlns:a16="http://schemas.microsoft.com/office/drawing/2014/main" xmlns="" id="{65BD74F4-E494-4368-ADC5-0413AB385A9D}"/>
              </a:ext>
            </a:extLst>
          </p:cNvPr>
          <p:cNvSpPr>
            <a:spLocks noGrp="1"/>
          </p:cNvSpPr>
          <p:nvPr>
            <p:ph idx="1"/>
          </p:nvPr>
        </p:nvSpPr>
        <p:spPr>
          <a:xfrm>
            <a:off x="467544" y="1124744"/>
            <a:ext cx="8280920" cy="4896545"/>
          </a:xfrm>
        </p:spPr>
        <p:txBody>
          <a:bodyPr>
            <a:normAutofit/>
          </a:bodyPr>
          <a:lstStyle/>
          <a:p>
            <a:pPr marL="0" indent="0" algn="ctr">
              <a:buNone/>
            </a:pPr>
            <a:r>
              <a:rPr lang="fr-FR" b="1" i="0" dirty="0">
                <a:solidFill>
                  <a:srgbClr val="0070C0"/>
                </a:solidFill>
                <a:latin typeface="+mn-lt"/>
              </a:rPr>
              <a:t>Lectures</a:t>
            </a:r>
          </a:p>
          <a:p>
            <a:r>
              <a:rPr lang="fr-FR" dirty="0">
                <a:solidFill>
                  <a:schemeClr val="tx1"/>
                </a:solidFill>
                <a:latin typeface="+mn-lt"/>
              </a:rPr>
              <a:t>«</a:t>
            </a:r>
            <a:r>
              <a:rPr lang="fr-FR" i="0" dirty="0">
                <a:solidFill>
                  <a:schemeClr val="tx1"/>
                </a:solidFill>
                <a:latin typeface="+mn-lt"/>
              </a:rPr>
              <a:t> Cessez d’être gentil, soyez vrai » de Thomas d’</a:t>
            </a:r>
            <a:r>
              <a:rPr lang="fr-FR" i="0" dirty="0" err="1">
                <a:solidFill>
                  <a:schemeClr val="tx1"/>
                </a:solidFill>
                <a:latin typeface="+mn-lt"/>
              </a:rPr>
              <a:t>Ansembourg</a:t>
            </a:r>
            <a:r>
              <a:rPr lang="fr-FR" i="0" dirty="0">
                <a:solidFill>
                  <a:schemeClr val="tx1"/>
                </a:solidFill>
                <a:latin typeface="+mn-lt"/>
              </a:rPr>
              <a:t>: Introduction à la Communication Non Violente (CNV)</a:t>
            </a:r>
          </a:p>
          <a:p>
            <a:r>
              <a:rPr lang="fr-FR" i="0" dirty="0">
                <a:solidFill>
                  <a:schemeClr val="tx1"/>
                </a:solidFill>
                <a:latin typeface="+mn-lt"/>
              </a:rPr>
              <a:t>Beaucoup d’autres ouvrages parlant de l’affirmation de soi</a:t>
            </a:r>
          </a:p>
          <a:p>
            <a:endParaRPr lang="fr-FR" i="0" dirty="0">
              <a:solidFill>
                <a:schemeClr val="tx1"/>
              </a:solidFill>
              <a:latin typeface="+mn-lt"/>
            </a:endParaRPr>
          </a:p>
          <a:p>
            <a:pPr marL="0" indent="0" algn="ctr">
              <a:buNone/>
            </a:pPr>
            <a:r>
              <a:rPr lang="fr-FR" i="0" dirty="0">
                <a:solidFill>
                  <a:schemeClr val="tx1"/>
                </a:solidFill>
                <a:latin typeface="+mn-lt"/>
              </a:rPr>
              <a:t>       Les lectures ne suffisent pas : le plus difficile est la mise en pratique !</a:t>
            </a:r>
          </a:p>
          <a:p>
            <a:pPr marL="0" indent="0">
              <a:buNone/>
            </a:pPr>
            <a:endParaRPr lang="fr-FR" dirty="0">
              <a:solidFill>
                <a:schemeClr val="tx1"/>
              </a:solidFill>
            </a:endParaRPr>
          </a:p>
          <a:p>
            <a:endParaRPr lang="fr-FR" dirty="0"/>
          </a:p>
        </p:txBody>
      </p:sp>
      <p:sp>
        <p:nvSpPr>
          <p:cNvPr id="4" name="Espace réservé du pied de page 3">
            <a:extLst>
              <a:ext uri="{FF2B5EF4-FFF2-40B4-BE49-F238E27FC236}">
                <a16:creationId xmlns:a16="http://schemas.microsoft.com/office/drawing/2014/main" xmlns="" id="{80C13A11-884F-4076-AF23-7C3EA505E5D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0BCBA046-E7D3-4BD7-9178-B9B9F3F57F6F}"/>
              </a:ext>
            </a:extLst>
          </p:cNvPr>
          <p:cNvSpPr>
            <a:spLocks noGrp="1"/>
          </p:cNvSpPr>
          <p:nvPr>
            <p:ph type="sldNum" sz="quarter" idx="12"/>
          </p:nvPr>
        </p:nvSpPr>
        <p:spPr/>
        <p:txBody>
          <a:bodyPr/>
          <a:lstStyle/>
          <a:p>
            <a:fld id="{5C68450F-5CC7-4400-BDF8-A292721EBB9D}" type="slidenum">
              <a:rPr lang="fr-FR" smtClean="0"/>
              <a:pPr/>
              <a:t>27</a:t>
            </a:fld>
            <a:endParaRPr lang="fr-FR"/>
          </a:p>
        </p:txBody>
      </p:sp>
      <p:sp>
        <p:nvSpPr>
          <p:cNvPr id="6" name="Triangle isocèle 5">
            <a:extLst>
              <a:ext uri="{FF2B5EF4-FFF2-40B4-BE49-F238E27FC236}">
                <a16:creationId xmlns:a16="http://schemas.microsoft.com/office/drawing/2014/main" xmlns="" id="{D04D2220-DDE6-4896-8C9C-4399E46A62F0}"/>
              </a:ext>
            </a:extLst>
          </p:cNvPr>
          <p:cNvSpPr/>
          <p:nvPr/>
        </p:nvSpPr>
        <p:spPr>
          <a:xfrm>
            <a:off x="611560" y="4941168"/>
            <a:ext cx="432048" cy="504056"/>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24231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BEECE9-341A-467A-84C7-73D85991766C}"/>
              </a:ext>
            </a:extLst>
          </p:cNvPr>
          <p:cNvSpPr>
            <a:spLocks noGrp="1"/>
          </p:cNvSpPr>
          <p:nvPr>
            <p:ph type="title"/>
          </p:nvPr>
        </p:nvSpPr>
        <p:spPr>
          <a:xfrm>
            <a:off x="323528" y="274638"/>
            <a:ext cx="8352928" cy="1143000"/>
          </a:xfrm>
        </p:spPr>
        <p:txBody>
          <a:bodyPr/>
          <a:lstStyle/>
          <a:p>
            <a:r>
              <a:rPr lang="fr-FR" sz="3600" b="1" i="0" dirty="0">
                <a:solidFill>
                  <a:srgbClr val="0070C0"/>
                </a:solidFill>
                <a:latin typeface="+mn-lt"/>
              </a:rPr>
              <a:t>Comment devenir plus assertif</a:t>
            </a:r>
            <a:r>
              <a:rPr lang="fr-FR" b="1" i="0" dirty="0">
                <a:solidFill>
                  <a:srgbClr val="0070C0"/>
                </a:solidFill>
                <a:latin typeface="+mn-lt"/>
              </a:rPr>
              <a:t/>
            </a:r>
            <a:br>
              <a:rPr lang="fr-FR" b="1" i="0" dirty="0">
                <a:solidFill>
                  <a:srgbClr val="0070C0"/>
                </a:solidFill>
                <a:latin typeface="+mn-lt"/>
              </a:rPr>
            </a:br>
            <a:r>
              <a:rPr lang="fr-FR" sz="3200" b="1" i="0" dirty="0">
                <a:solidFill>
                  <a:srgbClr val="0070C0"/>
                </a:solidFill>
                <a:latin typeface="+mn-lt"/>
              </a:rPr>
              <a:t>Formations</a:t>
            </a:r>
            <a:endParaRPr lang="fr-FR" sz="3200" dirty="0">
              <a:latin typeface="+mn-lt"/>
            </a:endParaRPr>
          </a:p>
        </p:txBody>
      </p:sp>
      <p:sp>
        <p:nvSpPr>
          <p:cNvPr id="3" name="Espace réservé du contenu 2">
            <a:extLst>
              <a:ext uri="{FF2B5EF4-FFF2-40B4-BE49-F238E27FC236}">
                <a16:creationId xmlns:a16="http://schemas.microsoft.com/office/drawing/2014/main" xmlns="" id="{07911B4C-36FC-4ACB-BBDF-94ADBAD28ED3}"/>
              </a:ext>
            </a:extLst>
          </p:cNvPr>
          <p:cNvSpPr>
            <a:spLocks noGrp="1"/>
          </p:cNvSpPr>
          <p:nvPr>
            <p:ph idx="1"/>
          </p:nvPr>
        </p:nvSpPr>
        <p:spPr>
          <a:xfrm>
            <a:off x="539552" y="1914525"/>
            <a:ext cx="8352928" cy="3890739"/>
          </a:xfrm>
        </p:spPr>
        <p:txBody>
          <a:bodyPr>
            <a:normAutofit lnSpcReduction="10000"/>
          </a:bodyPr>
          <a:lstStyle/>
          <a:p>
            <a:endParaRPr lang="fr-FR" i="0" dirty="0">
              <a:solidFill>
                <a:schemeClr val="tx1"/>
              </a:solidFill>
              <a:latin typeface="+mn-lt"/>
            </a:endParaRPr>
          </a:p>
          <a:p>
            <a:r>
              <a:rPr lang="fr-FR" i="0" dirty="0">
                <a:solidFill>
                  <a:schemeClr val="tx1"/>
                </a:solidFill>
                <a:latin typeface="+mn-lt"/>
              </a:rPr>
              <a:t>Il existe des formations à l’assertivité </a:t>
            </a:r>
          </a:p>
          <a:p>
            <a:endParaRPr lang="fr-FR" i="0" dirty="0">
              <a:solidFill>
                <a:schemeClr val="tx1"/>
              </a:solidFill>
              <a:latin typeface="+mn-lt"/>
            </a:endParaRPr>
          </a:p>
          <a:p>
            <a:endParaRPr lang="fr-FR" i="0" dirty="0">
              <a:solidFill>
                <a:schemeClr val="tx1"/>
              </a:solidFill>
              <a:latin typeface="+mn-lt"/>
            </a:endParaRPr>
          </a:p>
          <a:p>
            <a:r>
              <a:rPr lang="fr-FR" i="0" dirty="0">
                <a:solidFill>
                  <a:schemeClr val="tx1"/>
                </a:solidFill>
                <a:latin typeface="+mn-lt"/>
              </a:rPr>
              <a:t>Privilégier celles qui comportent beaucoup de mises en situations !</a:t>
            </a:r>
          </a:p>
          <a:p>
            <a:pPr marL="0" indent="0">
              <a:buNone/>
            </a:pPr>
            <a:r>
              <a:rPr lang="fr-FR" i="0" dirty="0">
                <a:solidFill>
                  <a:schemeClr val="tx1"/>
                </a:solidFill>
                <a:latin typeface="+mn-lt"/>
              </a:rPr>
              <a:t> </a:t>
            </a:r>
          </a:p>
          <a:p>
            <a:endParaRPr lang="fr-FR" dirty="0"/>
          </a:p>
        </p:txBody>
      </p:sp>
      <p:sp>
        <p:nvSpPr>
          <p:cNvPr id="4" name="Espace réservé du pied de page 3">
            <a:extLst>
              <a:ext uri="{FF2B5EF4-FFF2-40B4-BE49-F238E27FC236}">
                <a16:creationId xmlns:a16="http://schemas.microsoft.com/office/drawing/2014/main" xmlns="" id="{8F33F4FF-7C78-4DDF-9879-0E6DC8BF12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E62DFEA9-8C56-4607-BB3C-94EDBB7E143F}"/>
              </a:ext>
            </a:extLst>
          </p:cNvPr>
          <p:cNvSpPr>
            <a:spLocks noGrp="1"/>
          </p:cNvSpPr>
          <p:nvPr>
            <p:ph type="sldNum" sz="quarter" idx="12"/>
          </p:nvPr>
        </p:nvSpPr>
        <p:spPr/>
        <p:txBody>
          <a:bodyPr/>
          <a:lstStyle/>
          <a:p>
            <a:fld id="{5C68450F-5CC7-4400-BDF8-A292721EBB9D}" type="slidenum">
              <a:rPr lang="fr-FR" smtClean="0"/>
              <a:pPr/>
              <a:t>28</a:t>
            </a:fld>
            <a:endParaRPr lang="fr-FR"/>
          </a:p>
        </p:txBody>
      </p:sp>
    </p:spTree>
    <p:extLst>
      <p:ext uri="{BB962C8B-B14F-4D97-AF65-F5344CB8AC3E}">
        <p14:creationId xmlns:p14="http://schemas.microsoft.com/office/powerpoint/2010/main" val="3703167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BEECE9-341A-467A-84C7-73D85991766C}"/>
              </a:ext>
            </a:extLst>
          </p:cNvPr>
          <p:cNvSpPr>
            <a:spLocks noGrp="1"/>
          </p:cNvSpPr>
          <p:nvPr>
            <p:ph type="title"/>
          </p:nvPr>
        </p:nvSpPr>
        <p:spPr>
          <a:xfrm>
            <a:off x="323528" y="274638"/>
            <a:ext cx="8352928" cy="1143000"/>
          </a:xfrm>
        </p:spPr>
        <p:txBody>
          <a:bodyPr/>
          <a:lstStyle/>
          <a:p>
            <a:r>
              <a:rPr lang="fr-FR" sz="3600" b="1" i="0" dirty="0">
                <a:solidFill>
                  <a:srgbClr val="0070C0"/>
                </a:solidFill>
                <a:latin typeface="+mn-lt"/>
              </a:rPr>
              <a:t>Comment devenir plus assertif</a:t>
            </a:r>
            <a:r>
              <a:rPr lang="fr-FR" b="1" i="0" dirty="0">
                <a:solidFill>
                  <a:srgbClr val="0070C0"/>
                </a:solidFill>
                <a:latin typeface="+mn-lt"/>
              </a:rPr>
              <a:t/>
            </a:r>
            <a:br>
              <a:rPr lang="fr-FR" b="1" i="0" dirty="0">
                <a:solidFill>
                  <a:srgbClr val="0070C0"/>
                </a:solidFill>
                <a:latin typeface="+mn-lt"/>
              </a:rPr>
            </a:br>
            <a:r>
              <a:rPr lang="fr-FR" sz="3200" b="1" i="0" dirty="0">
                <a:solidFill>
                  <a:srgbClr val="0070C0"/>
                </a:solidFill>
                <a:latin typeface="+mn-lt"/>
              </a:rPr>
              <a:t>Auto observation</a:t>
            </a:r>
            <a:endParaRPr lang="fr-FR" sz="3200" dirty="0">
              <a:latin typeface="+mn-lt"/>
            </a:endParaRPr>
          </a:p>
        </p:txBody>
      </p:sp>
      <p:sp>
        <p:nvSpPr>
          <p:cNvPr id="3" name="Espace réservé du contenu 2">
            <a:extLst>
              <a:ext uri="{FF2B5EF4-FFF2-40B4-BE49-F238E27FC236}">
                <a16:creationId xmlns:a16="http://schemas.microsoft.com/office/drawing/2014/main" xmlns="" id="{07911B4C-36FC-4ACB-BBDF-94ADBAD28ED3}"/>
              </a:ext>
            </a:extLst>
          </p:cNvPr>
          <p:cNvSpPr>
            <a:spLocks noGrp="1"/>
          </p:cNvSpPr>
          <p:nvPr>
            <p:ph idx="1"/>
          </p:nvPr>
        </p:nvSpPr>
        <p:spPr>
          <a:xfrm>
            <a:off x="971600" y="1600201"/>
            <a:ext cx="7272808" cy="3917031"/>
          </a:xfrm>
        </p:spPr>
        <p:txBody>
          <a:bodyPr>
            <a:normAutofit/>
          </a:bodyPr>
          <a:lstStyle/>
          <a:p>
            <a:pPr marL="0" indent="0">
              <a:buNone/>
            </a:pPr>
            <a:r>
              <a:rPr lang="fr-FR" i="0" dirty="0">
                <a:solidFill>
                  <a:schemeClr val="tx1"/>
                </a:solidFill>
                <a:latin typeface="+mn-lt"/>
              </a:rPr>
              <a:t> </a:t>
            </a:r>
          </a:p>
          <a:p>
            <a:pPr marL="0" indent="0" algn="ctr">
              <a:buNone/>
            </a:pPr>
            <a:r>
              <a:rPr lang="fr-FR" i="0" dirty="0">
                <a:solidFill>
                  <a:schemeClr val="tx1"/>
                </a:solidFill>
                <a:latin typeface="+mn-lt"/>
              </a:rPr>
              <a:t> A la lumière des caractéristiques de l’assertivité, revenez sur des échanges difficiles, et voyez comment vous auriez pu faire différemment pour tendre vers une relation plus équilibrée </a:t>
            </a:r>
          </a:p>
          <a:p>
            <a:endParaRPr lang="fr-FR" dirty="0"/>
          </a:p>
        </p:txBody>
      </p:sp>
      <p:sp>
        <p:nvSpPr>
          <p:cNvPr id="4" name="Espace réservé du pied de page 3">
            <a:extLst>
              <a:ext uri="{FF2B5EF4-FFF2-40B4-BE49-F238E27FC236}">
                <a16:creationId xmlns:a16="http://schemas.microsoft.com/office/drawing/2014/main" xmlns="" id="{8F33F4FF-7C78-4DDF-9879-0E6DC8BF12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E62DFEA9-8C56-4607-BB3C-94EDBB7E143F}"/>
              </a:ext>
            </a:extLst>
          </p:cNvPr>
          <p:cNvSpPr>
            <a:spLocks noGrp="1"/>
          </p:cNvSpPr>
          <p:nvPr>
            <p:ph type="sldNum" sz="quarter" idx="12"/>
          </p:nvPr>
        </p:nvSpPr>
        <p:spPr/>
        <p:txBody>
          <a:bodyPr/>
          <a:lstStyle/>
          <a:p>
            <a:fld id="{5C68450F-5CC7-4400-BDF8-A292721EBB9D}" type="slidenum">
              <a:rPr lang="fr-FR" smtClean="0"/>
              <a:pPr/>
              <a:t>29</a:t>
            </a:fld>
            <a:endParaRPr lang="fr-FR"/>
          </a:p>
        </p:txBody>
      </p:sp>
    </p:spTree>
    <p:extLst>
      <p:ext uri="{BB962C8B-B14F-4D97-AF65-F5344CB8AC3E}">
        <p14:creationId xmlns:p14="http://schemas.microsoft.com/office/powerpoint/2010/main" val="4065277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7DB32EA-6881-47BE-B6C1-A26FD6168197}"/>
              </a:ext>
            </a:extLst>
          </p:cNvPr>
          <p:cNvSpPr>
            <a:spLocks noGrp="1"/>
          </p:cNvSpPr>
          <p:nvPr>
            <p:ph type="title"/>
          </p:nvPr>
        </p:nvSpPr>
        <p:spPr>
          <a:xfrm>
            <a:off x="1043608" y="274638"/>
            <a:ext cx="7643192" cy="1143000"/>
          </a:xfrm>
        </p:spPr>
        <p:txBody>
          <a:bodyPr/>
          <a:lstStyle/>
          <a:p>
            <a:r>
              <a:rPr lang="fr-FR" sz="4400" b="1" i="0" dirty="0">
                <a:solidFill>
                  <a:srgbClr val="0070C0"/>
                </a:solidFill>
                <a:latin typeface="+mn-lt"/>
              </a:rPr>
              <a:t>Introduction</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9E010E47-CD78-4757-B99B-E99EF3A33CB1}"/>
              </a:ext>
            </a:extLst>
          </p:cNvPr>
          <p:cNvSpPr>
            <a:spLocks noGrp="1"/>
          </p:cNvSpPr>
          <p:nvPr>
            <p:ph idx="1"/>
          </p:nvPr>
        </p:nvSpPr>
        <p:spPr>
          <a:xfrm>
            <a:off x="611560" y="1484784"/>
            <a:ext cx="8208912" cy="3960439"/>
          </a:xfrm>
        </p:spPr>
        <p:txBody>
          <a:bodyPr>
            <a:normAutofit fontScale="85000" lnSpcReduction="10000"/>
          </a:bodyPr>
          <a:lstStyle/>
          <a:p>
            <a:pPr lvl="0">
              <a:buFont typeface="Wingdings" panose="05000000000000000000" pitchFamily="2" charset="2"/>
              <a:buChar char="§"/>
            </a:pPr>
            <a:r>
              <a:rPr lang="fr-FR" i="0" dirty="0">
                <a:solidFill>
                  <a:schemeClr val="tx1"/>
                </a:solidFill>
                <a:latin typeface="+mn-lt"/>
                <a:ea typeface="Times New Roman" panose="02020603050405020304" pitchFamily="18" charset="0"/>
                <a:cs typeface="Times New Roman" panose="02020603050405020304" pitchFamily="18" charset="0"/>
              </a:rPr>
              <a:t>Présentation d’une </a:t>
            </a:r>
            <a:r>
              <a:rPr lang="fr-FR" b="1" i="0" dirty="0">
                <a:solidFill>
                  <a:srgbClr val="FF0000"/>
                </a:solidFill>
                <a:latin typeface="+mn-lt"/>
                <a:ea typeface="Times New Roman" panose="02020603050405020304" pitchFamily="18" charset="0"/>
                <a:cs typeface="Times New Roman" panose="02020603050405020304" pitchFamily="18" charset="0"/>
              </a:rPr>
              <a:t>« grille d’analyse » </a:t>
            </a:r>
            <a:r>
              <a:rPr lang="fr-FR" i="0" dirty="0">
                <a:solidFill>
                  <a:schemeClr val="tx1"/>
                </a:solidFill>
                <a:latin typeface="+mn-lt"/>
                <a:ea typeface="Times New Roman" panose="02020603050405020304" pitchFamily="18" charset="0"/>
                <a:cs typeface="Times New Roman" panose="02020603050405020304" pitchFamily="18" charset="0"/>
              </a:rPr>
              <a:t>des comportements relationnels, qui s’applique à la vie professionnelle  (et aussi à la vie privée !)</a:t>
            </a:r>
          </a:p>
          <a:p>
            <a:pPr lvl="0">
              <a:buFont typeface="Wingdings" panose="05000000000000000000" pitchFamily="2" charset="2"/>
              <a:buChar char="§"/>
            </a:pPr>
            <a:endParaRPr lang="fr-FR" sz="2800" i="0" dirty="0">
              <a:solidFill>
                <a:schemeClr val="tx1"/>
              </a:solidFill>
              <a:latin typeface="+mn-lt"/>
              <a:ea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fr-FR" i="0" dirty="0">
                <a:solidFill>
                  <a:schemeClr val="tx1"/>
                </a:solidFill>
                <a:latin typeface="+mn-lt"/>
                <a:ea typeface="Times New Roman" panose="02020603050405020304" pitchFamily="18" charset="0"/>
                <a:cs typeface="Times New Roman" panose="02020603050405020304" pitchFamily="18" charset="0"/>
              </a:rPr>
              <a:t>Cette grille aide à </a:t>
            </a:r>
            <a:r>
              <a:rPr lang="fr-FR" b="1" i="0" dirty="0">
                <a:solidFill>
                  <a:srgbClr val="FF0000"/>
                </a:solidFill>
                <a:latin typeface="+mn-lt"/>
                <a:ea typeface="Times New Roman" panose="02020603050405020304" pitchFamily="18" charset="0"/>
                <a:cs typeface="Times New Roman" panose="02020603050405020304" pitchFamily="18" charset="0"/>
              </a:rPr>
              <a:t>comprendre</a:t>
            </a:r>
            <a:r>
              <a:rPr lang="fr-FR" i="0" dirty="0">
                <a:solidFill>
                  <a:schemeClr val="tx1"/>
                </a:solidFill>
                <a:latin typeface="+mn-lt"/>
                <a:ea typeface="Times New Roman" panose="02020603050405020304" pitchFamily="18" charset="0"/>
                <a:cs typeface="Times New Roman" panose="02020603050405020304" pitchFamily="18" charset="0"/>
              </a:rPr>
              <a:t> certaines situations et à </a:t>
            </a:r>
            <a:r>
              <a:rPr lang="fr-FR" b="1" i="0" dirty="0">
                <a:solidFill>
                  <a:srgbClr val="FF0000"/>
                </a:solidFill>
                <a:latin typeface="+mn-lt"/>
                <a:ea typeface="Times New Roman" panose="02020603050405020304" pitchFamily="18" charset="0"/>
                <a:cs typeface="Times New Roman" panose="02020603050405020304" pitchFamily="18" charset="0"/>
              </a:rPr>
              <a:t>mettre en œuvre </a:t>
            </a:r>
            <a:r>
              <a:rPr lang="fr-FR" i="0" dirty="0">
                <a:solidFill>
                  <a:schemeClr val="tx1"/>
                </a:solidFill>
                <a:latin typeface="+mn-lt"/>
                <a:ea typeface="Times New Roman" panose="02020603050405020304" pitchFamily="18" charset="0"/>
                <a:cs typeface="Times New Roman" panose="02020603050405020304" pitchFamily="18" charset="0"/>
              </a:rPr>
              <a:t>d’autres types de comportement,</a:t>
            </a:r>
          </a:p>
          <a:p>
            <a:pPr marL="0" lvl="0" indent="0">
              <a:buNone/>
            </a:pPr>
            <a:endParaRPr lang="fr-FR" sz="2800" i="0" dirty="0">
              <a:solidFill>
                <a:schemeClr val="tx1"/>
              </a:solidFill>
              <a:latin typeface="+mn-lt"/>
              <a:ea typeface="Times New Roman" panose="02020603050405020304" pitchFamily="18" charset="0"/>
              <a:cs typeface="Times New Roman" panose="02020603050405020304" pitchFamily="18" charset="0"/>
            </a:endParaRPr>
          </a:p>
          <a:p>
            <a:pPr marL="0" lvl="0" indent="0">
              <a:buNone/>
            </a:pPr>
            <a:r>
              <a:rPr lang="fr-FR" i="0" dirty="0">
                <a:solidFill>
                  <a:schemeClr val="tx1"/>
                </a:solidFill>
                <a:latin typeface="+mn-lt"/>
                <a:ea typeface="Times New Roman" panose="02020603050405020304" pitchFamily="18" charset="0"/>
                <a:cs typeface="Times New Roman" panose="02020603050405020304" pitchFamily="18" charset="0"/>
              </a:rPr>
              <a:t>       même si elle est forcément </a:t>
            </a:r>
            <a:r>
              <a:rPr lang="fr-FR" b="1" i="0" dirty="0">
                <a:solidFill>
                  <a:srgbClr val="FF0000"/>
                </a:solidFill>
                <a:latin typeface="+mn-lt"/>
                <a:ea typeface="Times New Roman" panose="02020603050405020304" pitchFamily="18" charset="0"/>
                <a:cs typeface="Times New Roman" panose="02020603050405020304" pitchFamily="18" charset="0"/>
              </a:rPr>
              <a:t>schématique</a:t>
            </a:r>
            <a:r>
              <a:rPr lang="fr-FR" i="0" dirty="0">
                <a:solidFill>
                  <a:schemeClr val="tx1"/>
                </a:solidFill>
                <a:latin typeface="+mn-lt"/>
                <a:ea typeface="Times New Roman" panose="02020603050405020304" pitchFamily="18" charset="0"/>
                <a:cs typeface="Times New Roman" panose="02020603050405020304" pitchFamily="18" charset="0"/>
              </a:rPr>
              <a:t> et ne 	prétend pas tout expliquer !</a:t>
            </a:r>
            <a:endParaRPr lang="fr-FR" sz="2800" i="0" dirty="0">
              <a:solidFill>
                <a:schemeClr val="tx1"/>
              </a:solidFill>
              <a:latin typeface="+mn-lt"/>
              <a:ea typeface="Times New Roman" panose="02020603050405020304" pitchFamily="18" charset="0"/>
              <a:cs typeface="Times New Roman" panose="02020603050405020304" pitchFamily="18" charset="0"/>
            </a:endParaRPr>
          </a:p>
          <a:p>
            <a:endParaRPr lang="fr-FR" dirty="0"/>
          </a:p>
        </p:txBody>
      </p:sp>
      <p:sp>
        <p:nvSpPr>
          <p:cNvPr id="4" name="Espace réservé du pied de page 3">
            <a:extLst>
              <a:ext uri="{FF2B5EF4-FFF2-40B4-BE49-F238E27FC236}">
                <a16:creationId xmlns:a16="http://schemas.microsoft.com/office/drawing/2014/main" xmlns="" id="{2FAF19A9-17F7-44E8-9672-57B370F983C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1E2C5637-851D-4DC6-96C9-C87E0DE2DEF3}"/>
              </a:ext>
            </a:extLst>
          </p:cNvPr>
          <p:cNvSpPr>
            <a:spLocks noGrp="1"/>
          </p:cNvSpPr>
          <p:nvPr>
            <p:ph type="sldNum" sz="quarter" idx="12"/>
          </p:nvPr>
        </p:nvSpPr>
        <p:spPr/>
        <p:txBody>
          <a:bodyPr/>
          <a:lstStyle/>
          <a:p>
            <a:fld id="{5C68450F-5CC7-4400-BDF8-A292721EBB9D}" type="slidenum">
              <a:rPr lang="fr-FR" smtClean="0"/>
              <a:pPr/>
              <a:t>3</a:t>
            </a:fld>
            <a:endParaRPr lang="fr-FR"/>
          </a:p>
        </p:txBody>
      </p:sp>
      <p:sp>
        <p:nvSpPr>
          <p:cNvPr id="6" name="Triangle isocèle 5"/>
          <p:cNvSpPr/>
          <p:nvPr/>
        </p:nvSpPr>
        <p:spPr>
          <a:xfrm>
            <a:off x="683568" y="4293096"/>
            <a:ext cx="432048" cy="504056"/>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8827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BEECE9-341A-467A-84C7-73D85991766C}"/>
              </a:ext>
            </a:extLst>
          </p:cNvPr>
          <p:cNvSpPr>
            <a:spLocks noGrp="1"/>
          </p:cNvSpPr>
          <p:nvPr>
            <p:ph type="title"/>
          </p:nvPr>
        </p:nvSpPr>
        <p:spPr>
          <a:xfrm>
            <a:off x="323528" y="274638"/>
            <a:ext cx="8496944" cy="1143000"/>
          </a:xfrm>
        </p:spPr>
        <p:txBody>
          <a:bodyPr/>
          <a:lstStyle/>
          <a:p>
            <a:r>
              <a:rPr lang="fr-FR" sz="3600" b="1" i="0" dirty="0">
                <a:solidFill>
                  <a:srgbClr val="0070C0"/>
                </a:solidFill>
                <a:latin typeface="+mn-lt"/>
              </a:rPr>
              <a:t>Comment devenir plus assertif</a:t>
            </a:r>
            <a:r>
              <a:rPr lang="fr-FR" b="1" i="0" dirty="0">
                <a:solidFill>
                  <a:srgbClr val="0070C0"/>
                </a:solidFill>
                <a:latin typeface="+mn-lt"/>
              </a:rPr>
              <a:t/>
            </a:r>
            <a:br>
              <a:rPr lang="fr-FR" b="1" i="0" dirty="0">
                <a:solidFill>
                  <a:srgbClr val="0070C0"/>
                </a:solidFill>
                <a:latin typeface="+mn-lt"/>
              </a:rPr>
            </a:br>
            <a:r>
              <a:rPr lang="fr-FR" sz="3200" b="1" i="0" dirty="0">
                <a:solidFill>
                  <a:srgbClr val="0070C0"/>
                </a:solidFill>
                <a:latin typeface="+mn-lt"/>
              </a:rPr>
              <a:t>Être accompagné</a:t>
            </a:r>
            <a:endParaRPr lang="fr-FR" sz="3200" dirty="0">
              <a:latin typeface="+mn-lt"/>
            </a:endParaRPr>
          </a:p>
        </p:txBody>
      </p:sp>
      <p:sp>
        <p:nvSpPr>
          <p:cNvPr id="3" name="Espace réservé du contenu 2">
            <a:extLst>
              <a:ext uri="{FF2B5EF4-FFF2-40B4-BE49-F238E27FC236}">
                <a16:creationId xmlns:a16="http://schemas.microsoft.com/office/drawing/2014/main" xmlns="" id="{07911B4C-36FC-4ACB-BBDF-94ADBAD28ED3}"/>
              </a:ext>
            </a:extLst>
          </p:cNvPr>
          <p:cNvSpPr>
            <a:spLocks noGrp="1"/>
          </p:cNvSpPr>
          <p:nvPr>
            <p:ph idx="1"/>
          </p:nvPr>
        </p:nvSpPr>
        <p:spPr>
          <a:xfrm>
            <a:off x="179512" y="1556792"/>
            <a:ext cx="8820472" cy="4464497"/>
          </a:xfrm>
        </p:spPr>
        <p:txBody>
          <a:bodyPr>
            <a:normAutofit fontScale="92500" lnSpcReduction="10000"/>
          </a:bodyPr>
          <a:lstStyle/>
          <a:p>
            <a:pPr marL="0" indent="0" algn="ctr">
              <a:buNone/>
            </a:pPr>
            <a:r>
              <a:rPr lang="fr-FR" i="0" dirty="0">
                <a:solidFill>
                  <a:schemeClr val="tx1"/>
                </a:solidFill>
                <a:latin typeface="+mn-lt"/>
              </a:rPr>
              <a:t>Être accompagné aide à se remettre en question !</a:t>
            </a:r>
          </a:p>
          <a:p>
            <a:pPr marL="0" indent="0" algn="ctr">
              <a:buNone/>
            </a:pPr>
            <a:r>
              <a:rPr lang="fr-FR" b="1" i="0" dirty="0">
                <a:solidFill>
                  <a:srgbClr val="0070C0"/>
                </a:solidFill>
                <a:latin typeface="+mn-lt"/>
              </a:rPr>
              <a:t>Par qui ?</a:t>
            </a:r>
          </a:p>
          <a:p>
            <a:pPr>
              <a:buFont typeface="Wingdings" panose="05000000000000000000" pitchFamily="2" charset="2"/>
              <a:buChar char="§"/>
            </a:pPr>
            <a:r>
              <a:rPr lang="fr-FR" i="0" dirty="0">
                <a:solidFill>
                  <a:schemeClr val="tx1"/>
                </a:solidFill>
                <a:latin typeface="+mn-lt"/>
              </a:rPr>
              <a:t>Si vous avez un collègue de confiance, revisitez avec lui des situations vécues pour réfléchir à une façon de faire différente</a:t>
            </a:r>
          </a:p>
          <a:p>
            <a:pPr>
              <a:buFont typeface="Wingdings" panose="05000000000000000000" pitchFamily="2" charset="2"/>
              <a:buChar char="§"/>
            </a:pPr>
            <a:r>
              <a:rPr lang="fr-FR" i="0" dirty="0">
                <a:solidFill>
                  <a:schemeClr val="tx1"/>
                </a:solidFill>
                <a:latin typeface="+mn-lt"/>
              </a:rPr>
              <a:t>Même chose avec votre responsable, si la qualité des relations le permet (Faites de l’entretien annuel une occasion de mise en pratique !)</a:t>
            </a:r>
          </a:p>
          <a:p>
            <a:pPr>
              <a:buFont typeface="Wingdings" panose="05000000000000000000" pitchFamily="2" charset="2"/>
              <a:buChar char="§"/>
            </a:pPr>
            <a:r>
              <a:rPr lang="fr-FR" i="0" dirty="0">
                <a:solidFill>
                  <a:schemeClr val="tx1"/>
                </a:solidFill>
                <a:latin typeface="+mn-lt"/>
              </a:rPr>
              <a:t>Bénéficiez d’un coaching </a:t>
            </a:r>
          </a:p>
        </p:txBody>
      </p:sp>
      <p:sp>
        <p:nvSpPr>
          <p:cNvPr id="4" name="Espace réservé du pied de page 3">
            <a:extLst>
              <a:ext uri="{FF2B5EF4-FFF2-40B4-BE49-F238E27FC236}">
                <a16:creationId xmlns:a16="http://schemas.microsoft.com/office/drawing/2014/main" xmlns="" id="{8F33F4FF-7C78-4DDF-9879-0E6DC8BF12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E62DFEA9-8C56-4607-BB3C-94EDBB7E143F}"/>
              </a:ext>
            </a:extLst>
          </p:cNvPr>
          <p:cNvSpPr>
            <a:spLocks noGrp="1"/>
          </p:cNvSpPr>
          <p:nvPr>
            <p:ph type="sldNum" sz="quarter" idx="12"/>
          </p:nvPr>
        </p:nvSpPr>
        <p:spPr/>
        <p:txBody>
          <a:bodyPr/>
          <a:lstStyle/>
          <a:p>
            <a:fld id="{5C68450F-5CC7-4400-BDF8-A292721EBB9D}" type="slidenum">
              <a:rPr lang="fr-FR" smtClean="0"/>
              <a:pPr/>
              <a:t>30</a:t>
            </a:fld>
            <a:endParaRPr lang="fr-FR"/>
          </a:p>
        </p:txBody>
      </p:sp>
    </p:spTree>
    <p:extLst>
      <p:ext uri="{BB962C8B-B14F-4D97-AF65-F5344CB8AC3E}">
        <p14:creationId xmlns:p14="http://schemas.microsoft.com/office/powerpoint/2010/main" val="4266004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5C68450F-5CC7-4400-BDF8-A292721EBB9D}" type="slidenum">
              <a:rPr lang="fr-FR" smtClean="0"/>
              <a:pPr/>
              <a:t>31</a:t>
            </a:fld>
            <a:endParaRPr lang="fr-FR"/>
          </a:p>
        </p:txBody>
      </p:sp>
      <p:graphicFrame>
        <p:nvGraphicFramePr>
          <p:cNvPr id="4" name="Diagramme 3"/>
          <p:cNvGraphicFramePr/>
          <p:nvPr>
            <p:extLst>
              <p:ext uri="{D42A27DB-BD31-4B8C-83A1-F6EECF244321}">
                <p14:modId xmlns:p14="http://schemas.microsoft.com/office/powerpoint/2010/main" val="656163806"/>
              </p:ext>
            </p:extLst>
          </p:nvPr>
        </p:nvGraphicFramePr>
        <p:xfrm>
          <a:off x="882509" y="1412776"/>
          <a:ext cx="7170873"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3">
            <a:extLst>
              <a:ext uri="{FF2B5EF4-FFF2-40B4-BE49-F238E27FC236}">
                <a16:creationId xmlns:a16="http://schemas.microsoft.com/office/drawing/2014/main" xmlns="" id="{D726844F-57BB-4DB2-85CB-636D80A5C475}"/>
              </a:ext>
            </a:extLst>
          </p:cNvPr>
          <p:cNvSpPr txBox="1">
            <a:spLocks/>
          </p:cNvSpPr>
          <p:nvPr/>
        </p:nvSpPr>
        <p:spPr>
          <a:xfrm>
            <a:off x="539552" y="221035"/>
            <a:ext cx="8106501" cy="803689"/>
          </a:xfrm>
          <a:prstGeom prst="rect">
            <a:avLst/>
          </a:prstGeom>
        </p:spPr>
        <p:txBody>
          <a:bodyPr/>
          <a:lstStyle>
            <a:lvl1pPr algn="ctr" defTabSz="914400" rtl="0" eaLnBrk="1" latinLnBrk="0" hangingPunct="1">
              <a:spcBef>
                <a:spcPct val="0"/>
              </a:spcBef>
              <a:buNone/>
              <a:defRPr sz="4000" i="1" kern="1200">
                <a:solidFill>
                  <a:srgbClr val="4D4D4D"/>
                </a:solidFill>
                <a:latin typeface="Lucida Sans" pitchFamily="34" charset="0"/>
                <a:ea typeface="+mj-ea"/>
                <a:cs typeface="+mj-cs"/>
              </a:defRPr>
            </a:lvl1pPr>
          </a:lstStyle>
          <a:p>
            <a:r>
              <a:rPr lang="fr-FR" sz="3200" b="1" i="0" dirty="0">
                <a:solidFill>
                  <a:srgbClr val="0070C0"/>
                </a:solidFill>
                <a:latin typeface="+mj-lt"/>
              </a:rPr>
              <a:t>Comment devenir plus assertif</a:t>
            </a:r>
            <a:r>
              <a:rPr lang="fr-FR" sz="2800" b="1" i="0" dirty="0">
                <a:solidFill>
                  <a:srgbClr val="0070C0"/>
                </a:solidFill>
                <a:latin typeface="+mj-lt"/>
              </a:rPr>
              <a:t/>
            </a:r>
            <a:br>
              <a:rPr lang="fr-FR" sz="2800" b="1" i="0" dirty="0">
                <a:solidFill>
                  <a:srgbClr val="0070C0"/>
                </a:solidFill>
                <a:latin typeface="+mj-lt"/>
              </a:rPr>
            </a:br>
            <a:r>
              <a:rPr lang="fr-FR" sz="2800" b="1" i="0" dirty="0">
                <a:solidFill>
                  <a:srgbClr val="0070C0"/>
                </a:solidFill>
                <a:latin typeface="+mj-lt"/>
              </a:rPr>
              <a:t>Quelques recommandations générales</a:t>
            </a:r>
            <a:endParaRPr lang="fr-FR" sz="2800" dirty="0">
              <a:solidFill>
                <a:srgbClr val="0070C0"/>
              </a:solidFill>
              <a:latin typeface="+mj-lt"/>
            </a:endParaRPr>
          </a:p>
        </p:txBody>
      </p:sp>
    </p:spTree>
    <p:extLst>
      <p:ext uri="{BB962C8B-B14F-4D97-AF65-F5344CB8AC3E}">
        <p14:creationId xmlns:p14="http://schemas.microsoft.com/office/powerpoint/2010/main" val="2338660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BBEECE9-341A-467A-84C7-73D85991766C}"/>
              </a:ext>
            </a:extLst>
          </p:cNvPr>
          <p:cNvSpPr>
            <a:spLocks noGrp="1"/>
          </p:cNvSpPr>
          <p:nvPr>
            <p:ph type="title"/>
          </p:nvPr>
        </p:nvSpPr>
        <p:spPr>
          <a:xfrm>
            <a:off x="0" y="274638"/>
            <a:ext cx="9144000" cy="903462"/>
          </a:xfrm>
        </p:spPr>
        <p:txBody>
          <a:bodyPr/>
          <a:lstStyle/>
          <a:p>
            <a:r>
              <a:rPr lang="fr-FR" sz="3600" b="1" i="0" dirty="0">
                <a:solidFill>
                  <a:srgbClr val="0070C0"/>
                </a:solidFill>
                <a:latin typeface="+mn-lt"/>
              </a:rPr>
              <a:t>Comment devenir plus assertif</a:t>
            </a:r>
            <a:r>
              <a:rPr lang="fr-FR" b="1" i="0" dirty="0">
                <a:solidFill>
                  <a:srgbClr val="0070C0"/>
                </a:solidFill>
                <a:latin typeface="+mn-lt"/>
              </a:rPr>
              <a:t/>
            </a:r>
            <a:br>
              <a:rPr lang="fr-FR" b="1" i="0" dirty="0">
                <a:solidFill>
                  <a:srgbClr val="0070C0"/>
                </a:solidFill>
                <a:latin typeface="+mn-lt"/>
              </a:rPr>
            </a:br>
            <a:r>
              <a:rPr lang="fr-FR" sz="3200" b="1" i="0" dirty="0">
                <a:solidFill>
                  <a:srgbClr val="0070C0"/>
                </a:solidFill>
                <a:latin typeface="+mn-lt"/>
              </a:rPr>
              <a:t>Quelques recommandations générales</a:t>
            </a:r>
            <a:endParaRPr lang="fr-FR" sz="3200" dirty="0">
              <a:latin typeface="+mn-lt"/>
            </a:endParaRPr>
          </a:p>
        </p:txBody>
      </p:sp>
      <p:sp>
        <p:nvSpPr>
          <p:cNvPr id="3" name="Espace réservé du contenu 2">
            <a:extLst>
              <a:ext uri="{FF2B5EF4-FFF2-40B4-BE49-F238E27FC236}">
                <a16:creationId xmlns:a16="http://schemas.microsoft.com/office/drawing/2014/main" xmlns="" id="{07911B4C-36FC-4ACB-BBDF-94ADBAD28ED3}"/>
              </a:ext>
            </a:extLst>
          </p:cNvPr>
          <p:cNvSpPr>
            <a:spLocks noGrp="1"/>
          </p:cNvSpPr>
          <p:nvPr>
            <p:ph idx="1"/>
          </p:nvPr>
        </p:nvSpPr>
        <p:spPr>
          <a:xfrm>
            <a:off x="251520" y="1628800"/>
            <a:ext cx="8496944" cy="5112568"/>
          </a:xfrm>
        </p:spPr>
        <p:txBody>
          <a:bodyPr>
            <a:normAutofit fontScale="62500" lnSpcReduction="20000"/>
          </a:bodyPr>
          <a:lstStyle/>
          <a:p>
            <a:pPr>
              <a:lnSpc>
                <a:spcPct val="120000"/>
              </a:lnSpc>
            </a:pPr>
            <a:r>
              <a:rPr lang="fr-FR" sz="3600" b="1" i="0" dirty="0">
                <a:solidFill>
                  <a:schemeClr val="tx1"/>
                </a:solidFill>
                <a:latin typeface="+mn-lt"/>
              </a:rPr>
              <a:t>Pratiquez l’écoute active </a:t>
            </a:r>
            <a:r>
              <a:rPr lang="fr-FR" sz="3600" i="0" dirty="0">
                <a:solidFill>
                  <a:schemeClr val="tx1"/>
                </a:solidFill>
                <a:latin typeface="+mn-lt"/>
              </a:rPr>
              <a:t>: Soyez centré sur ce que dit votre interlocuteur. Pas si facile </a:t>
            </a:r>
            <a:r>
              <a:rPr lang="fr-FR" sz="3600" b="1" i="0" dirty="0">
                <a:solidFill>
                  <a:schemeClr val="tx1"/>
                </a:solidFill>
                <a:latin typeface="+mn-lt"/>
              </a:rPr>
              <a:t>! </a:t>
            </a:r>
            <a:r>
              <a:rPr lang="fr-FR" sz="3600" b="1" i="0" dirty="0">
                <a:solidFill>
                  <a:srgbClr val="FF0000"/>
                </a:solidFill>
                <a:latin typeface="+mn-lt"/>
              </a:rPr>
              <a:t>Sous pression, nous avons tendance à préparer notre réponse plutôt que d’écouter l’autre. </a:t>
            </a:r>
          </a:p>
          <a:p>
            <a:pPr>
              <a:lnSpc>
                <a:spcPct val="120000"/>
              </a:lnSpc>
            </a:pPr>
            <a:r>
              <a:rPr lang="fr-FR" sz="3600" b="1" i="0" dirty="0">
                <a:solidFill>
                  <a:schemeClr val="tx1"/>
                </a:solidFill>
                <a:latin typeface="+mn-lt"/>
              </a:rPr>
              <a:t>Restez factuel : </a:t>
            </a:r>
            <a:r>
              <a:rPr lang="fr-FR" sz="3600" i="0" dirty="0">
                <a:solidFill>
                  <a:schemeClr val="tx1"/>
                </a:solidFill>
                <a:latin typeface="+mn-lt"/>
              </a:rPr>
              <a:t>Ne vous cantonnez pas à des opinions. Appuyez-vous sur </a:t>
            </a:r>
            <a:r>
              <a:rPr lang="fr-FR" sz="3600" b="1" i="0" dirty="0">
                <a:solidFill>
                  <a:srgbClr val="FF0000"/>
                </a:solidFill>
                <a:latin typeface="+mn-lt"/>
              </a:rPr>
              <a:t>des faits ou des expériences </a:t>
            </a:r>
            <a:r>
              <a:rPr lang="fr-FR" sz="3600" i="0" dirty="0">
                <a:solidFill>
                  <a:schemeClr val="tx1"/>
                </a:solidFill>
                <a:latin typeface="+mn-lt"/>
              </a:rPr>
              <a:t>que vous avez vécues.  </a:t>
            </a:r>
          </a:p>
          <a:p>
            <a:pPr>
              <a:lnSpc>
                <a:spcPct val="120000"/>
              </a:lnSpc>
            </a:pPr>
            <a:r>
              <a:rPr lang="fr-FR" sz="3600" b="1" i="0" dirty="0">
                <a:solidFill>
                  <a:schemeClr val="tx1"/>
                </a:solidFill>
                <a:latin typeface="+mn-lt"/>
              </a:rPr>
              <a:t>Soyez bienveillant : </a:t>
            </a:r>
            <a:r>
              <a:rPr lang="fr-FR" sz="3600" i="0" dirty="0">
                <a:solidFill>
                  <a:schemeClr val="tx1"/>
                </a:solidFill>
                <a:latin typeface="+mn-lt"/>
              </a:rPr>
              <a:t>Évitez les règlements de comptes. Exprimez votre conviction plutôt que </a:t>
            </a:r>
            <a:r>
              <a:rPr lang="fr-FR" sz="3600" b="1" i="0" dirty="0">
                <a:solidFill>
                  <a:srgbClr val="FF0000"/>
                </a:solidFill>
                <a:latin typeface="+mn-lt"/>
              </a:rPr>
              <a:t>d’attaquer personnellement </a:t>
            </a:r>
            <a:r>
              <a:rPr lang="fr-FR" sz="3600" i="0" dirty="0">
                <a:solidFill>
                  <a:schemeClr val="tx1"/>
                </a:solidFill>
                <a:latin typeface="+mn-lt"/>
              </a:rPr>
              <a:t>l’autre</a:t>
            </a:r>
          </a:p>
          <a:p>
            <a:pPr>
              <a:lnSpc>
                <a:spcPct val="120000"/>
              </a:lnSpc>
            </a:pPr>
            <a:r>
              <a:rPr lang="fr-FR" sz="3600" b="1" i="0" dirty="0">
                <a:solidFill>
                  <a:schemeClr val="tx1"/>
                </a:solidFill>
                <a:latin typeface="+mn-lt"/>
              </a:rPr>
              <a:t>Sachez dire non :</a:t>
            </a:r>
            <a:r>
              <a:rPr lang="fr-FR" sz="3600" i="0" dirty="0">
                <a:solidFill>
                  <a:schemeClr val="tx1"/>
                </a:solidFill>
                <a:latin typeface="+mn-lt"/>
              </a:rPr>
              <a:t> n’ayez pas peur d’être mal vu : il faut savoir </a:t>
            </a:r>
            <a:r>
              <a:rPr lang="fr-FR" sz="3600" b="1" i="0" dirty="0">
                <a:solidFill>
                  <a:srgbClr val="FF0000"/>
                </a:solidFill>
                <a:latin typeface="+mn-lt"/>
              </a:rPr>
              <a:t>poser ses limites</a:t>
            </a:r>
            <a:r>
              <a:rPr lang="fr-FR" sz="3600" i="0" dirty="0">
                <a:solidFill>
                  <a:schemeClr val="tx1"/>
                </a:solidFill>
                <a:latin typeface="+mn-lt"/>
              </a:rPr>
              <a:t>, au risque de prendre des engagements intenables </a:t>
            </a:r>
          </a:p>
          <a:p>
            <a:pPr>
              <a:lnSpc>
                <a:spcPct val="120000"/>
              </a:lnSpc>
            </a:pPr>
            <a:r>
              <a:rPr lang="fr-FR" sz="3600" b="1" i="0" dirty="0">
                <a:solidFill>
                  <a:schemeClr val="tx1"/>
                </a:solidFill>
                <a:latin typeface="+mn-lt"/>
              </a:rPr>
              <a:t>Soyez positif : </a:t>
            </a:r>
            <a:r>
              <a:rPr lang="fr-FR" sz="3600" i="0" dirty="0">
                <a:solidFill>
                  <a:schemeClr val="tx1"/>
                </a:solidFill>
                <a:latin typeface="+mn-lt"/>
              </a:rPr>
              <a:t>Ne critiquez pas systématiquement, soyez </a:t>
            </a:r>
            <a:r>
              <a:rPr lang="fr-FR" sz="3600" b="1" i="0" dirty="0">
                <a:solidFill>
                  <a:srgbClr val="FF0000"/>
                </a:solidFill>
                <a:latin typeface="+mn-lt"/>
              </a:rPr>
              <a:t>non jugeant !</a:t>
            </a:r>
          </a:p>
          <a:p>
            <a:pPr marL="0" indent="0">
              <a:buNone/>
            </a:pPr>
            <a:endParaRPr lang="fr-FR" i="0" dirty="0">
              <a:solidFill>
                <a:schemeClr val="tx1"/>
              </a:solidFill>
            </a:endParaRPr>
          </a:p>
        </p:txBody>
      </p:sp>
      <p:sp>
        <p:nvSpPr>
          <p:cNvPr id="4" name="Espace réservé du pied de page 3">
            <a:extLst>
              <a:ext uri="{FF2B5EF4-FFF2-40B4-BE49-F238E27FC236}">
                <a16:creationId xmlns:a16="http://schemas.microsoft.com/office/drawing/2014/main" xmlns="" id="{8F33F4FF-7C78-4DDF-9879-0E6DC8BF1279}"/>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E62DFEA9-8C56-4607-BB3C-94EDBB7E143F}"/>
              </a:ext>
            </a:extLst>
          </p:cNvPr>
          <p:cNvSpPr>
            <a:spLocks noGrp="1"/>
          </p:cNvSpPr>
          <p:nvPr>
            <p:ph type="sldNum" sz="quarter" idx="12"/>
          </p:nvPr>
        </p:nvSpPr>
        <p:spPr/>
        <p:txBody>
          <a:bodyPr/>
          <a:lstStyle/>
          <a:p>
            <a:fld id="{5C68450F-5CC7-4400-BDF8-A292721EBB9D}" type="slidenum">
              <a:rPr lang="fr-FR" smtClean="0"/>
              <a:pPr/>
              <a:t>32</a:t>
            </a:fld>
            <a:endParaRPr lang="fr-FR"/>
          </a:p>
        </p:txBody>
      </p:sp>
    </p:spTree>
    <p:extLst>
      <p:ext uri="{BB962C8B-B14F-4D97-AF65-F5344CB8AC3E}">
        <p14:creationId xmlns:p14="http://schemas.microsoft.com/office/powerpoint/2010/main" val="341267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5B745D-5EFF-4239-8FCD-D1541B24E529}"/>
              </a:ext>
            </a:extLst>
          </p:cNvPr>
          <p:cNvSpPr>
            <a:spLocks noGrp="1"/>
          </p:cNvSpPr>
          <p:nvPr>
            <p:ph type="title"/>
          </p:nvPr>
        </p:nvSpPr>
        <p:spPr>
          <a:xfrm>
            <a:off x="467544" y="274638"/>
            <a:ext cx="8219256" cy="1143000"/>
          </a:xfrm>
        </p:spPr>
        <p:txBody>
          <a:bodyPr/>
          <a:lstStyle/>
          <a:p>
            <a:r>
              <a:rPr lang="fr-FR" b="1" i="0" dirty="0">
                <a:solidFill>
                  <a:srgbClr val="0070C0"/>
                </a:solidFill>
                <a:latin typeface="+mn-lt"/>
              </a:rPr>
              <a:t>Conclusion</a:t>
            </a:r>
          </a:p>
        </p:txBody>
      </p:sp>
      <p:sp>
        <p:nvSpPr>
          <p:cNvPr id="3" name="Espace réservé du contenu 2">
            <a:extLst>
              <a:ext uri="{FF2B5EF4-FFF2-40B4-BE49-F238E27FC236}">
                <a16:creationId xmlns:a16="http://schemas.microsoft.com/office/drawing/2014/main" xmlns="" id="{F394DE4B-78BD-4ACE-8F77-5B5591559D14}"/>
              </a:ext>
            </a:extLst>
          </p:cNvPr>
          <p:cNvSpPr>
            <a:spLocks noGrp="1"/>
          </p:cNvSpPr>
          <p:nvPr>
            <p:ph idx="1"/>
          </p:nvPr>
        </p:nvSpPr>
        <p:spPr>
          <a:xfrm>
            <a:off x="827584" y="1340768"/>
            <a:ext cx="7632848" cy="4752528"/>
          </a:xfrm>
        </p:spPr>
        <p:txBody>
          <a:bodyPr>
            <a:normAutofit/>
          </a:bodyPr>
          <a:lstStyle/>
          <a:p>
            <a:pPr marL="0" indent="0" algn="ctr">
              <a:buNone/>
            </a:pPr>
            <a:endParaRPr lang="fr-FR" b="1" i="0" dirty="0">
              <a:solidFill>
                <a:schemeClr val="tx1"/>
              </a:solidFill>
            </a:endParaRPr>
          </a:p>
          <a:p>
            <a:pPr marL="0" indent="0" algn="ctr">
              <a:spcAft>
                <a:spcPts val="1200"/>
              </a:spcAft>
              <a:buNone/>
            </a:pPr>
            <a:r>
              <a:rPr lang="fr-FR" b="1" i="0" dirty="0">
                <a:solidFill>
                  <a:schemeClr val="tx1"/>
                </a:solidFill>
                <a:latin typeface="+mn-lt"/>
              </a:rPr>
              <a:t>Devenir plus assertif, c’est changer de posture, ce qui nécessite de:</a:t>
            </a:r>
          </a:p>
          <a:p>
            <a:r>
              <a:rPr lang="fr-FR" b="1" i="0" dirty="0">
                <a:solidFill>
                  <a:schemeClr val="tx1"/>
                </a:solidFill>
                <a:latin typeface="+mn-lt"/>
              </a:rPr>
              <a:t>Mieux se connaitre</a:t>
            </a:r>
          </a:p>
          <a:p>
            <a:r>
              <a:rPr lang="fr-FR" b="1" i="0" dirty="0">
                <a:solidFill>
                  <a:schemeClr val="tx1"/>
                </a:solidFill>
                <a:latin typeface="+mn-lt"/>
              </a:rPr>
              <a:t>S’entrainer par un travail sur soi</a:t>
            </a:r>
          </a:p>
          <a:p>
            <a:pPr marL="0" indent="0">
              <a:buNone/>
            </a:pPr>
            <a:r>
              <a:rPr lang="fr-FR" i="0" dirty="0">
                <a:solidFill>
                  <a:schemeClr val="tx1"/>
                </a:solidFill>
                <a:latin typeface="+mn-lt"/>
              </a:rPr>
              <a:t> </a:t>
            </a:r>
          </a:p>
          <a:p>
            <a:pPr marL="0" indent="0" algn="ctr">
              <a:buNone/>
            </a:pPr>
            <a:r>
              <a:rPr lang="fr-FR" i="0" dirty="0">
                <a:solidFill>
                  <a:schemeClr val="tx1"/>
                </a:solidFill>
                <a:latin typeface="+mn-lt"/>
              </a:rPr>
              <a:t> </a:t>
            </a:r>
            <a:r>
              <a:rPr lang="fr-FR" sz="3000" i="0" dirty="0">
                <a:solidFill>
                  <a:schemeClr val="tx1"/>
                </a:solidFill>
                <a:latin typeface="+mn-lt"/>
              </a:rPr>
              <a:t>Si vous souhaitiez démarrer une réflexion sur ce sujet,  un test vous est proposé !</a:t>
            </a:r>
          </a:p>
        </p:txBody>
      </p:sp>
      <p:sp>
        <p:nvSpPr>
          <p:cNvPr id="4" name="Espace réservé du pied de page 3">
            <a:extLst>
              <a:ext uri="{FF2B5EF4-FFF2-40B4-BE49-F238E27FC236}">
                <a16:creationId xmlns:a16="http://schemas.microsoft.com/office/drawing/2014/main" xmlns="" id="{FF202642-AAE1-41BB-8C05-A29B83FEE26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0B8B5DE5-3D9A-413B-A4FB-8DB51A7C59BD}"/>
              </a:ext>
            </a:extLst>
          </p:cNvPr>
          <p:cNvSpPr>
            <a:spLocks noGrp="1"/>
          </p:cNvSpPr>
          <p:nvPr>
            <p:ph type="sldNum" sz="quarter" idx="12"/>
          </p:nvPr>
        </p:nvSpPr>
        <p:spPr/>
        <p:txBody>
          <a:bodyPr/>
          <a:lstStyle/>
          <a:p>
            <a:fld id="{5C68450F-5CC7-4400-BDF8-A292721EBB9D}" type="slidenum">
              <a:rPr lang="fr-FR" smtClean="0"/>
              <a:pPr/>
              <a:t>33</a:t>
            </a:fld>
            <a:endParaRPr lang="fr-FR"/>
          </a:p>
        </p:txBody>
      </p:sp>
    </p:spTree>
    <p:extLst>
      <p:ext uri="{BB962C8B-B14F-4D97-AF65-F5344CB8AC3E}">
        <p14:creationId xmlns:p14="http://schemas.microsoft.com/office/powerpoint/2010/main" val="4235956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23870E1-5637-43FB-8558-DC8BF5F6E387}"/>
              </a:ext>
            </a:extLst>
          </p:cNvPr>
          <p:cNvSpPr>
            <a:spLocks noGrp="1"/>
          </p:cNvSpPr>
          <p:nvPr>
            <p:ph type="title"/>
          </p:nvPr>
        </p:nvSpPr>
        <p:spPr>
          <a:xfrm flipV="1">
            <a:off x="-2052736" y="332654"/>
            <a:ext cx="1080120" cy="432050"/>
          </a:xfrm>
        </p:spPr>
        <p:txBody>
          <a:bodyPr/>
          <a:lstStyle/>
          <a:p>
            <a:r>
              <a:rPr lang="fr-FR" dirty="0"/>
              <a:t>.</a:t>
            </a:r>
          </a:p>
        </p:txBody>
      </p:sp>
      <p:pic>
        <p:nvPicPr>
          <p:cNvPr id="28" name="Espace réservé du contenu 27">
            <a:extLst>
              <a:ext uri="{FF2B5EF4-FFF2-40B4-BE49-F238E27FC236}">
                <a16:creationId xmlns:a16="http://schemas.microsoft.com/office/drawing/2014/main" xmlns="" id="{2E75E9CC-85D5-423D-859E-ABD71FEC0835}"/>
              </a:ext>
            </a:extLst>
          </p:cNvPr>
          <p:cNvPicPr>
            <a:picLocks noGrp="1" noChangeAspect="1"/>
          </p:cNvPicPr>
          <p:nvPr>
            <p:ph idx="1"/>
          </p:nvPr>
        </p:nvPicPr>
        <p:blipFill>
          <a:blip r:embed="rId2"/>
          <a:stretch>
            <a:fillRect/>
          </a:stretch>
        </p:blipFill>
        <p:spPr>
          <a:xfrm>
            <a:off x="2483768" y="188639"/>
            <a:ext cx="3974311" cy="5760641"/>
          </a:xfrm>
          <a:prstGeom prst="rect">
            <a:avLst/>
          </a:prstGeom>
        </p:spPr>
      </p:pic>
      <p:sp>
        <p:nvSpPr>
          <p:cNvPr id="4" name="Espace réservé du pied de page 3">
            <a:extLst>
              <a:ext uri="{FF2B5EF4-FFF2-40B4-BE49-F238E27FC236}">
                <a16:creationId xmlns:a16="http://schemas.microsoft.com/office/drawing/2014/main" xmlns="" id="{4163C394-AE72-40FE-B874-4A19342DD79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BADF27F3-F53D-430D-8D6C-9EB6C9F8D16C}"/>
              </a:ext>
            </a:extLst>
          </p:cNvPr>
          <p:cNvSpPr>
            <a:spLocks noGrp="1"/>
          </p:cNvSpPr>
          <p:nvPr>
            <p:ph type="sldNum" sz="quarter" idx="12"/>
          </p:nvPr>
        </p:nvSpPr>
        <p:spPr/>
        <p:txBody>
          <a:bodyPr/>
          <a:lstStyle/>
          <a:p>
            <a:fld id="{5C68450F-5CC7-4400-BDF8-A292721EBB9D}" type="slidenum">
              <a:rPr lang="fr-FR" smtClean="0"/>
              <a:pPr/>
              <a:t>34</a:t>
            </a:fld>
            <a:endParaRPr lang="fr-FR"/>
          </a:p>
        </p:txBody>
      </p:sp>
    </p:spTree>
    <p:extLst>
      <p:ext uri="{BB962C8B-B14F-4D97-AF65-F5344CB8AC3E}">
        <p14:creationId xmlns:p14="http://schemas.microsoft.com/office/powerpoint/2010/main" val="36429498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xmlns="" id="{3DF7BB7D-B161-49A7-BD56-69586119E68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697F91D5-E872-40ED-9E98-11BE0C88239F}"/>
              </a:ext>
            </a:extLst>
          </p:cNvPr>
          <p:cNvSpPr>
            <a:spLocks noGrp="1"/>
          </p:cNvSpPr>
          <p:nvPr>
            <p:ph type="sldNum" sz="quarter" idx="12"/>
          </p:nvPr>
        </p:nvSpPr>
        <p:spPr/>
        <p:txBody>
          <a:bodyPr/>
          <a:lstStyle/>
          <a:p>
            <a:fld id="{5C68450F-5CC7-4400-BDF8-A292721EBB9D}" type="slidenum">
              <a:rPr lang="fr-FR" smtClean="0"/>
              <a:pPr/>
              <a:t>35</a:t>
            </a:fld>
            <a:endParaRPr lang="fr-FR"/>
          </a:p>
        </p:txBody>
      </p:sp>
      <p:pic>
        <p:nvPicPr>
          <p:cNvPr id="7" name="Image 6">
            <a:extLst>
              <a:ext uri="{FF2B5EF4-FFF2-40B4-BE49-F238E27FC236}">
                <a16:creationId xmlns:a16="http://schemas.microsoft.com/office/drawing/2014/main" xmlns="" id="{3B45F93D-DD27-4ADE-BF07-AF5CB3C39DF6}"/>
              </a:ext>
            </a:extLst>
          </p:cNvPr>
          <p:cNvPicPr>
            <a:picLocks noChangeAspect="1"/>
          </p:cNvPicPr>
          <p:nvPr/>
        </p:nvPicPr>
        <p:blipFill>
          <a:blip r:embed="rId2"/>
          <a:stretch>
            <a:fillRect/>
          </a:stretch>
        </p:blipFill>
        <p:spPr>
          <a:xfrm>
            <a:off x="1234679" y="1198373"/>
            <a:ext cx="6674641" cy="4461253"/>
          </a:xfrm>
          <a:prstGeom prst="rect">
            <a:avLst/>
          </a:prstGeom>
        </p:spPr>
      </p:pic>
    </p:spTree>
    <p:extLst>
      <p:ext uri="{BB962C8B-B14F-4D97-AF65-F5344CB8AC3E}">
        <p14:creationId xmlns:p14="http://schemas.microsoft.com/office/powerpoint/2010/main" val="33057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xmlns="" id="{7FA56CFA-E3CB-4AAA-A44A-FBAFD83765AC}"/>
              </a:ext>
            </a:extLst>
          </p:cNvPr>
          <p:cNvSpPr>
            <a:spLocks noGrp="1"/>
          </p:cNvSpPr>
          <p:nvPr>
            <p:ph type="ftr" sz="quarter" idx="11"/>
          </p:nvPr>
        </p:nvSpPr>
        <p:spPr/>
        <p:txBody>
          <a:bodyPr/>
          <a:lstStyle/>
          <a:p>
            <a:endParaRPr lang="fr-FR"/>
          </a:p>
        </p:txBody>
      </p:sp>
      <p:sp>
        <p:nvSpPr>
          <p:cNvPr id="3" name="Espace réservé du numéro de diapositive 2">
            <a:extLst>
              <a:ext uri="{FF2B5EF4-FFF2-40B4-BE49-F238E27FC236}">
                <a16:creationId xmlns:a16="http://schemas.microsoft.com/office/drawing/2014/main" xmlns="" id="{44539796-9191-4252-8399-E6E1D3E9FCBB}"/>
              </a:ext>
            </a:extLst>
          </p:cNvPr>
          <p:cNvSpPr>
            <a:spLocks noGrp="1"/>
          </p:cNvSpPr>
          <p:nvPr>
            <p:ph type="sldNum" sz="quarter" idx="12"/>
          </p:nvPr>
        </p:nvSpPr>
        <p:spPr/>
        <p:txBody>
          <a:bodyPr/>
          <a:lstStyle/>
          <a:p>
            <a:fld id="{5C68450F-5CC7-4400-BDF8-A292721EBB9D}" type="slidenum">
              <a:rPr lang="fr-FR" smtClean="0"/>
              <a:pPr/>
              <a:t>36</a:t>
            </a:fld>
            <a:endParaRPr lang="fr-FR"/>
          </a:p>
        </p:txBody>
      </p:sp>
      <p:pic>
        <p:nvPicPr>
          <p:cNvPr id="7" name="Image 6">
            <a:extLst>
              <a:ext uri="{FF2B5EF4-FFF2-40B4-BE49-F238E27FC236}">
                <a16:creationId xmlns:a16="http://schemas.microsoft.com/office/drawing/2014/main" xmlns="" id="{469579EE-83BF-47B8-88BB-CBAA49349BE1}"/>
              </a:ext>
            </a:extLst>
          </p:cNvPr>
          <p:cNvPicPr>
            <a:picLocks noChangeAspect="1"/>
          </p:cNvPicPr>
          <p:nvPr/>
        </p:nvPicPr>
        <p:blipFill>
          <a:blip r:embed="rId2"/>
          <a:stretch>
            <a:fillRect/>
          </a:stretch>
        </p:blipFill>
        <p:spPr>
          <a:xfrm>
            <a:off x="2627785" y="1852424"/>
            <a:ext cx="4045158" cy="3460928"/>
          </a:xfrm>
          <a:prstGeom prst="rect">
            <a:avLst/>
          </a:prstGeom>
        </p:spPr>
      </p:pic>
      <p:sp>
        <p:nvSpPr>
          <p:cNvPr id="8" name="Rectangle 7">
            <a:extLst>
              <a:ext uri="{FF2B5EF4-FFF2-40B4-BE49-F238E27FC236}">
                <a16:creationId xmlns:a16="http://schemas.microsoft.com/office/drawing/2014/main" xmlns="" id="{0A31CE19-E6DA-4876-942E-2679F9B9DC57}"/>
              </a:ext>
            </a:extLst>
          </p:cNvPr>
          <p:cNvSpPr/>
          <p:nvPr/>
        </p:nvSpPr>
        <p:spPr>
          <a:xfrm rot="10800000" flipV="1">
            <a:off x="6804248" y="3582887"/>
            <a:ext cx="864096" cy="338554"/>
          </a:xfrm>
          <a:prstGeom prst="rect">
            <a:avLst/>
          </a:prstGeom>
        </p:spPr>
        <p:txBody>
          <a:bodyPr wrap="square">
            <a:spAutoFit/>
          </a:bodyPr>
          <a:lstStyle/>
          <a:p>
            <a:r>
              <a:rPr lang="fr-FR" sz="1600" b="1" dirty="0">
                <a:solidFill>
                  <a:srgbClr val="363636"/>
                </a:solidFill>
                <a:latin typeface="Times New Roman" panose="02020603050405020304" pitchFamily="18" charset="0"/>
                <a:ea typeface="Times New Roman" panose="02020603050405020304" pitchFamily="18" charset="0"/>
              </a:rPr>
              <a:t>MOI+</a:t>
            </a:r>
            <a:endParaRPr lang="fr-FR" sz="1600" dirty="0"/>
          </a:p>
        </p:txBody>
      </p:sp>
      <p:sp>
        <p:nvSpPr>
          <p:cNvPr id="9" name="Rectangle 8">
            <a:extLst>
              <a:ext uri="{FF2B5EF4-FFF2-40B4-BE49-F238E27FC236}">
                <a16:creationId xmlns:a16="http://schemas.microsoft.com/office/drawing/2014/main" xmlns="" id="{44F2C47B-A6D4-4052-9938-DD58C4FE1B99}"/>
              </a:ext>
            </a:extLst>
          </p:cNvPr>
          <p:cNvSpPr/>
          <p:nvPr/>
        </p:nvSpPr>
        <p:spPr>
          <a:xfrm>
            <a:off x="1475655" y="3429000"/>
            <a:ext cx="1152130" cy="369332"/>
          </a:xfrm>
          <a:prstGeom prst="rect">
            <a:avLst/>
          </a:prstGeom>
        </p:spPr>
        <p:txBody>
          <a:bodyPr wrap="square">
            <a:spAutoFit/>
          </a:bodyPr>
          <a:lstStyle/>
          <a:p>
            <a:pPr marR="24130" algn="r">
              <a:spcBef>
                <a:spcPts val="250"/>
              </a:spcBef>
              <a:spcAft>
                <a:spcPts val="0"/>
              </a:spcAft>
            </a:pPr>
            <a:r>
              <a:rPr lang="fr-FR" sz="1600" b="1" dirty="0">
                <a:solidFill>
                  <a:srgbClr val="363636"/>
                </a:solidFill>
                <a:latin typeface="Times New Roman" panose="02020603050405020304" pitchFamily="18" charset="0"/>
                <a:ea typeface="Times New Roman" panose="02020603050405020304" pitchFamily="18" charset="0"/>
              </a:rPr>
              <a:t>MOI</a:t>
            </a:r>
            <a:r>
              <a:rPr lang="fr-FR" b="1" dirty="0">
                <a:solidFill>
                  <a:srgbClr val="363636"/>
                </a:solidFill>
                <a:latin typeface="Times New Roman" panose="02020603050405020304" pitchFamily="18" charset="0"/>
                <a:ea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xmlns="" id="{34481231-C447-41C6-AE33-A9739894D63A}"/>
              </a:ext>
            </a:extLst>
          </p:cNvPr>
          <p:cNvSpPr/>
          <p:nvPr/>
        </p:nvSpPr>
        <p:spPr>
          <a:xfrm rot="10800000" flipV="1">
            <a:off x="4067944" y="5384813"/>
            <a:ext cx="1368152" cy="338554"/>
          </a:xfrm>
          <a:prstGeom prst="rect">
            <a:avLst/>
          </a:prstGeom>
        </p:spPr>
        <p:txBody>
          <a:bodyPr wrap="square">
            <a:spAutoFit/>
          </a:bodyPr>
          <a:lstStyle/>
          <a:p>
            <a:r>
              <a:rPr lang="fr-FR" sz="1600" b="1" dirty="0">
                <a:solidFill>
                  <a:srgbClr val="363636"/>
                </a:solidFill>
                <a:latin typeface="Times New Roman" panose="02020603050405020304" pitchFamily="18" charset="0"/>
                <a:ea typeface="Times New Roman" panose="02020603050405020304" pitchFamily="18" charset="0"/>
              </a:rPr>
              <a:t>L'AUTRE --</a:t>
            </a:r>
            <a:endParaRPr lang="fr-FR" sz="1600" dirty="0"/>
          </a:p>
        </p:txBody>
      </p:sp>
      <p:sp>
        <p:nvSpPr>
          <p:cNvPr id="14" name="ZoneTexte 13">
            <a:extLst>
              <a:ext uri="{FF2B5EF4-FFF2-40B4-BE49-F238E27FC236}">
                <a16:creationId xmlns:a16="http://schemas.microsoft.com/office/drawing/2014/main" xmlns="" id="{B3D77EAC-70E5-4968-8F48-F22A712B570C}"/>
              </a:ext>
            </a:extLst>
          </p:cNvPr>
          <p:cNvSpPr txBox="1"/>
          <p:nvPr/>
        </p:nvSpPr>
        <p:spPr>
          <a:xfrm>
            <a:off x="3923929" y="1377599"/>
            <a:ext cx="1296144" cy="338554"/>
          </a:xfrm>
          <a:prstGeom prst="rect">
            <a:avLst/>
          </a:prstGeom>
          <a:noFill/>
        </p:spPr>
        <p:txBody>
          <a:bodyPr wrap="square" rtlCol="0">
            <a:spAutoFit/>
          </a:bodyPr>
          <a:lstStyle/>
          <a:p>
            <a:r>
              <a:rPr lang="fr-FR" sz="1600" b="1" dirty="0">
                <a:latin typeface="Times New Roman" panose="02020603050405020304" pitchFamily="18" charset="0"/>
                <a:cs typeface="Times New Roman" panose="02020603050405020304" pitchFamily="18" charset="0"/>
              </a:rPr>
              <a:t>L’AUTRE +</a:t>
            </a:r>
          </a:p>
        </p:txBody>
      </p:sp>
      <p:sp>
        <p:nvSpPr>
          <p:cNvPr id="15" name="ZoneTexte 14">
            <a:extLst>
              <a:ext uri="{FF2B5EF4-FFF2-40B4-BE49-F238E27FC236}">
                <a16:creationId xmlns:a16="http://schemas.microsoft.com/office/drawing/2014/main" xmlns="" id="{DA6F8120-2EA5-4ECA-A2C9-D91A8DB9F4AE}"/>
              </a:ext>
            </a:extLst>
          </p:cNvPr>
          <p:cNvSpPr txBox="1"/>
          <p:nvPr/>
        </p:nvSpPr>
        <p:spPr>
          <a:xfrm rot="10800000" flipV="1">
            <a:off x="1259632" y="352904"/>
            <a:ext cx="7128790" cy="646331"/>
          </a:xfrm>
          <a:prstGeom prst="rect">
            <a:avLst/>
          </a:prstGeom>
          <a:noFill/>
        </p:spPr>
        <p:txBody>
          <a:bodyPr wrap="square" rtlCol="0">
            <a:spAutoFit/>
          </a:bodyPr>
          <a:lstStyle/>
          <a:p>
            <a:r>
              <a:rPr lang="fr-FR" dirty="0"/>
              <a:t>Reportez chaque total sur la diagonale du quadrant respectif du diagramme. Joignez les points pour obtenir un graphique</a:t>
            </a:r>
          </a:p>
        </p:txBody>
      </p:sp>
    </p:spTree>
    <p:extLst>
      <p:ext uri="{BB962C8B-B14F-4D97-AF65-F5344CB8AC3E}">
        <p14:creationId xmlns:p14="http://schemas.microsoft.com/office/powerpoint/2010/main" val="1528954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909038-12AF-4148-B9ED-C7CE16E31F3C}"/>
              </a:ext>
            </a:extLst>
          </p:cNvPr>
          <p:cNvSpPr>
            <a:spLocks noGrp="1"/>
          </p:cNvSpPr>
          <p:nvPr>
            <p:ph type="title"/>
          </p:nvPr>
        </p:nvSpPr>
        <p:spPr>
          <a:xfrm>
            <a:off x="457200" y="274638"/>
            <a:ext cx="8229600" cy="778098"/>
          </a:xfrm>
        </p:spPr>
        <p:txBody>
          <a:bodyPr/>
          <a:lstStyle/>
          <a:p>
            <a:r>
              <a:rPr lang="fr-FR" b="1" i="0" dirty="0">
                <a:solidFill>
                  <a:srgbClr val="0070C0"/>
                </a:solidFill>
                <a:latin typeface="+mn-lt"/>
              </a:rPr>
              <a:t>Exercice</a:t>
            </a:r>
            <a:endParaRPr lang="fr-FR" dirty="0">
              <a:solidFill>
                <a:srgbClr val="0070C0"/>
              </a:solidFill>
              <a:latin typeface="+mn-lt"/>
            </a:endParaRPr>
          </a:p>
        </p:txBody>
      </p:sp>
      <p:sp>
        <p:nvSpPr>
          <p:cNvPr id="3" name="Espace réservé du contenu 2">
            <a:extLst>
              <a:ext uri="{FF2B5EF4-FFF2-40B4-BE49-F238E27FC236}">
                <a16:creationId xmlns:a16="http://schemas.microsoft.com/office/drawing/2014/main" xmlns="" id="{29F65203-18F6-4DD4-AD88-CCC85B0AB2C5}"/>
              </a:ext>
            </a:extLst>
          </p:cNvPr>
          <p:cNvSpPr>
            <a:spLocks noGrp="1"/>
          </p:cNvSpPr>
          <p:nvPr>
            <p:ph idx="1"/>
          </p:nvPr>
        </p:nvSpPr>
        <p:spPr>
          <a:xfrm>
            <a:off x="755576" y="1268760"/>
            <a:ext cx="7848872" cy="4992067"/>
          </a:xfrm>
        </p:spPr>
        <p:txBody>
          <a:bodyPr>
            <a:normAutofit fontScale="92500" lnSpcReduction="10000"/>
          </a:bodyPr>
          <a:lstStyle/>
          <a:p>
            <a:pPr marL="0" indent="0" algn="ctr">
              <a:buNone/>
            </a:pPr>
            <a:r>
              <a:rPr lang="fr-FR" sz="3000" dirty="0">
                <a:solidFill>
                  <a:schemeClr val="tx1"/>
                </a:solidFill>
                <a:latin typeface="+mn-lt"/>
              </a:rPr>
              <a:t>A quelles types de relation correspondent les comportements suivants ?</a:t>
            </a:r>
          </a:p>
          <a:p>
            <a:pPr marL="0" indent="0">
              <a:buNone/>
            </a:pPr>
            <a:r>
              <a:rPr lang="fr-FR" i="0" dirty="0">
                <a:solidFill>
                  <a:schemeClr val="tx1"/>
                </a:solidFill>
                <a:latin typeface="+mn-lt"/>
              </a:rPr>
              <a:t>                         </a:t>
            </a:r>
            <a:r>
              <a:rPr lang="fr-FR" sz="3300" b="1" i="0" dirty="0">
                <a:solidFill>
                  <a:schemeClr val="tx1"/>
                </a:solidFill>
                <a:latin typeface="+mn-lt"/>
              </a:rPr>
              <a:t>Situation de conflit</a:t>
            </a:r>
          </a:p>
          <a:p>
            <a:r>
              <a:rPr lang="fr-FR" sz="3300" i="0" dirty="0">
                <a:solidFill>
                  <a:schemeClr val="tx1"/>
                </a:solidFill>
                <a:latin typeface="+mn-lt"/>
              </a:rPr>
              <a:t>Les conflits sont inévitables, on n’y peut rien </a:t>
            </a:r>
          </a:p>
          <a:p>
            <a:r>
              <a:rPr lang="fr-FR" sz="3300" i="0" dirty="0">
                <a:solidFill>
                  <a:schemeClr val="tx1"/>
                </a:solidFill>
                <a:latin typeface="+mn-lt"/>
              </a:rPr>
              <a:t>Les conflits peuvent être utiles. Nous en tirons souvent des occasions de progresser</a:t>
            </a:r>
          </a:p>
          <a:p>
            <a:r>
              <a:rPr lang="fr-FR" sz="3300" i="0" dirty="0">
                <a:solidFill>
                  <a:schemeClr val="tx1"/>
                </a:solidFill>
                <a:latin typeface="+mn-lt"/>
              </a:rPr>
              <a:t>Je n'aime pas affronter des gens en colère, cela m'est pénible</a:t>
            </a:r>
          </a:p>
          <a:p>
            <a:r>
              <a:rPr lang="fr-FR" sz="3300" i="0" dirty="0">
                <a:solidFill>
                  <a:schemeClr val="tx1"/>
                </a:solidFill>
                <a:latin typeface="+mn-lt"/>
              </a:rPr>
              <a:t>Le travail est prioritaire, et je n’hésite pas à aller au conflit si la tâche me parait menacée</a:t>
            </a:r>
          </a:p>
          <a:p>
            <a:endParaRPr lang="fr-FR" dirty="0"/>
          </a:p>
        </p:txBody>
      </p:sp>
      <p:sp>
        <p:nvSpPr>
          <p:cNvPr id="4" name="Espace réservé du pied de page 3">
            <a:extLst>
              <a:ext uri="{FF2B5EF4-FFF2-40B4-BE49-F238E27FC236}">
                <a16:creationId xmlns:a16="http://schemas.microsoft.com/office/drawing/2014/main" xmlns="" id="{B65C116B-541A-4C89-AC26-3F7C30E1D76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A1F752E6-8D92-41AC-AC6B-B5DD35475704}"/>
              </a:ext>
            </a:extLst>
          </p:cNvPr>
          <p:cNvSpPr>
            <a:spLocks noGrp="1"/>
          </p:cNvSpPr>
          <p:nvPr>
            <p:ph type="sldNum" sz="quarter" idx="12"/>
          </p:nvPr>
        </p:nvSpPr>
        <p:spPr/>
        <p:txBody>
          <a:bodyPr/>
          <a:lstStyle/>
          <a:p>
            <a:fld id="{5C68450F-5CC7-4400-BDF8-A292721EBB9D}" type="slidenum">
              <a:rPr lang="fr-FR" smtClean="0"/>
              <a:pPr/>
              <a:t>37</a:t>
            </a:fld>
            <a:endParaRPr lang="fr-FR"/>
          </a:p>
        </p:txBody>
      </p:sp>
    </p:spTree>
    <p:extLst>
      <p:ext uri="{BB962C8B-B14F-4D97-AF65-F5344CB8AC3E}">
        <p14:creationId xmlns:p14="http://schemas.microsoft.com/office/powerpoint/2010/main" val="5647431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A24248-4945-402B-9B98-A74F4D54DDF8}"/>
              </a:ext>
            </a:extLst>
          </p:cNvPr>
          <p:cNvSpPr>
            <a:spLocks noGrp="1"/>
          </p:cNvSpPr>
          <p:nvPr>
            <p:ph type="title"/>
          </p:nvPr>
        </p:nvSpPr>
        <p:spPr>
          <a:xfrm>
            <a:off x="457200" y="274638"/>
            <a:ext cx="8229600" cy="1143000"/>
          </a:xfrm>
        </p:spPr>
        <p:txBody>
          <a:bodyPr/>
          <a:lstStyle/>
          <a:p>
            <a:r>
              <a:rPr lang="fr-FR" b="1" i="0" dirty="0">
                <a:solidFill>
                  <a:srgbClr val="0070C0"/>
                </a:solidFill>
                <a:latin typeface="+mn-lt"/>
              </a:rPr>
              <a:t>Exercice (suite)</a:t>
            </a:r>
            <a:endParaRPr lang="fr-FR" dirty="0">
              <a:latin typeface="+mn-lt"/>
            </a:endParaRPr>
          </a:p>
        </p:txBody>
      </p:sp>
      <p:sp>
        <p:nvSpPr>
          <p:cNvPr id="3" name="Espace réservé du contenu 2">
            <a:extLst>
              <a:ext uri="{FF2B5EF4-FFF2-40B4-BE49-F238E27FC236}">
                <a16:creationId xmlns:a16="http://schemas.microsoft.com/office/drawing/2014/main" xmlns="" id="{404BA75D-E57A-47F4-980E-7DBDD9E5E646}"/>
              </a:ext>
            </a:extLst>
          </p:cNvPr>
          <p:cNvSpPr>
            <a:spLocks noGrp="1"/>
          </p:cNvSpPr>
          <p:nvPr>
            <p:ph idx="1"/>
          </p:nvPr>
        </p:nvSpPr>
        <p:spPr>
          <a:xfrm>
            <a:off x="457200" y="1628800"/>
            <a:ext cx="8229600" cy="4392489"/>
          </a:xfrm>
        </p:spPr>
        <p:txBody>
          <a:bodyPr>
            <a:normAutofit/>
          </a:bodyPr>
          <a:lstStyle/>
          <a:p>
            <a:pPr marL="0" indent="0" algn="ctr">
              <a:buNone/>
            </a:pPr>
            <a:r>
              <a:rPr lang="fr-FR" b="1" i="0" dirty="0">
                <a:solidFill>
                  <a:schemeClr val="tx1"/>
                </a:solidFill>
                <a:latin typeface="+mn-lt"/>
              </a:rPr>
              <a:t>Face à des problèmes</a:t>
            </a:r>
            <a:endParaRPr lang="fr-FR" i="0" dirty="0">
              <a:solidFill>
                <a:schemeClr val="tx1"/>
              </a:solidFill>
              <a:latin typeface="+mn-lt"/>
            </a:endParaRPr>
          </a:p>
          <a:p>
            <a:r>
              <a:rPr lang="fr-FR" sz="3000" i="0" dirty="0">
                <a:solidFill>
                  <a:schemeClr val="tx1"/>
                </a:solidFill>
                <a:latin typeface="+mn-lt"/>
              </a:rPr>
              <a:t>J’équilibre mon intérêt pour l’accomplissement de la tâche et mon intérêt pour la satisfaction des personnes</a:t>
            </a:r>
          </a:p>
          <a:p>
            <a:r>
              <a:rPr lang="fr-FR" sz="3000" i="0" dirty="0">
                <a:solidFill>
                  <a:schemeClr val="tx1"/>
                </a:solidFill>
                <a:latin typeface="+mn-lt"/>
              </a:rPr>
              <a:t>Je fais en sorte que les </a:t>
            </a:r>
            <a:r>
              <a:rPr lang="fr-FR" sz="3000" i="0">
                <a:solidFill>
                  <a:schemeClr val="tx1"/>
                </a:solidFill>
                <a:latin typeface="+mn-lt"/>
              </a:rPr>
              <a:t>autres soient satisfaits</a:t>
            </a:r>
            <a:endParaRPr lang="fr-FR" sz="3000" i="0" dirty="0">
              <a:solidFill>
                <a:schemeClr val="tx1"/>
              </a:solidFill>
              <a:latin typeface="+mn-lt"/>
            </a:endParaRPr>
          </a:p>
          <a:p>
            <a:r>
              <a:rPr lang="fr-FR" sz="3000" i="0" dirty="0">
                <a:solidFill>
                  <a:schemeClr val="tx1"/>
                </a:solidFill>
                <a:latin typeface="+mn-lt"/>
              </a:rPr>
              <a:t>Atteindre le résultat est mon seul objectif </a:t>
            </a:r>
          </a:p>
          <a:p>
            <a:r>
              <a:rPr lang="fr-FR" sz="3000" i="0" dirty="0">
                <a:solidFill>
                  <a:schemeClr val="tx1"/>
                </a:solidFill>
                <a:latin typeface="+mn-lt"/>
              </a:rPr>
              <a:t>J'essaye de décaler les problèmes quand ils sont trop importants</a:t>
            </a:r>
          </a:p>
          <a:p>
            <a:endParaRPr lang="fr-FR" i="0" dirty="0">
              <a:solidFill>
                <a:schemeClr val="tx1"/>
              </a:solidFill>
            </a:endParaRPr>
          </a:p>
          <a:p>
            <a:endParaRPr lang="fr-FR" i="0" dirty="0">
              <a:solidFill>
                <a:schemeClr val="tx1"/>
              </a:solidFill>
            </a:endParaRPr>
          </a:p>
          <a:p>
            <a:endParaRPr lang="fr-FR" dirty="0">
              <a:latin typeface="+mn-lt"/>
            </a:endParaRPr>
          </a:p>
        </p:txBody>
      </p:sp>
      <p:sp>
        <p:nvSpPr>
          <p:cNvPr id="4" name="Espace réservé du pied de page 3">
            <a:extLst>
              <a:ext uri="{FF2B5EF4-FFF2-40B4-BE49-F238E27FC236}">
                <a16:creationId xmlns:a16="http://schemas.microsoft.com/office/drawing/2014/main" xmlns="" id="{A731B6D3-5E4B-41B2-A33A-56D2EB95208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C0DF9CD7-AB45-4033-A7F4-204FE8ED8BB6}"/>
              </a:ext>
            </a:extLst>
          </p:cNvPr>
          <p:cNvSpPr>
            <a:spLocks noGrp="1"/>
          </p:cNvSpPr>
          <p:nvPr>
            <p:ph type="sldNum" sz="quarter" idx="12"/>
          </p:nvPr>
        </p:nvSpPr>
        <p:spPr/>
        <p:txBody>
          <a:bodyPr/>
          <a:lstStyle/>
          <a:p>
            <a:fld id="{5C68450F-5CC7-4400-BDF8-A292721EBB9D}" type="slidenum">
              <a:rPr lang="fr-FR" smtClean="0"/>
              <a:pPr/>
              <a:t>38</a:t>
            </a:fld>
            <a:endParaRPr lang="fr-FR"/>
          </a:p>
        </p:txBody>
      </p:sp>
    </p:spTree>
    <p:extLst>
      <p:ext uri="{BB962C8B-B14F-4D97-AF65-F5344CB8AC3E}">
        <p14:creationId xmlns:p14="http://schemas.microsoft.com/office/powerpoint/2010/main" val="36865614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FBED76E-CBA7-4CE6-8072-21CB25AB9109}"/>
              </a:ext>
            </a:extLst>
          </p:cNvPr>
          <p:cNvSpPr>
            <a:spLocks noGrp="1"/>
          </p:cNvSpPr>
          <p:nvPr>
            <p:ph type="title"/>
          </p:nvPr>
        </p:nvSpPr>
        <p:spPr>
          <a:xfrm>
            <a:off x="179512" y="332656"/>
            <a:ext cx="8856984" cy="984597"/>
          </a:xfrm>
        </p:spPr>
        <p:txBody>
          <a:bodyPr/>
          <a:lstStyle/>
          <a:p>
            <a:r>
              <a:rPr lang="fr-FR" sz="3600" b="1" i="0" dirty="0">
                <a:solidFill>
                  <a:srgbClr val="0070C0"/>
                </a:solidFill>
                <a:latin typeface="+mn-lt"/>
              </a:rPr>
              <a:t>Quatre façons de vivre la relation à l’autre</a:t>
            </a:r>
            <a:endParaRPr lang="fr-FR" sz="3600" dirty="0">
              <a:latin typeface="+mn-lt"/>
            </a:endParaRPr>
          </a:p>
        </p:txBody>
      </p:sp>
      <p:sp>
        <p:nvSpPr>
          <p:cNvPr id="3" name="Espace réservé du contenu 2">
            <a:extLst>
              <a:ext uri="{FF2B5EF4-FFF2-40B4-BE49-F238E27FC236}">
                <a16:creationId xmlns:a16="http://schemas.microsoft.com/office/drawing/2014/main" xmlns="" id="{BE4784DA-6FD2-4B6E-9C52-4CABC9B96A3B}"/>
              </a:ext>
            </a:extLst>
          </p:cNvPr>
          <p:cNvSpPr>
            <a:spLocks noGrp="1"/>
          </p:cNvSpPr>
          <p:nvPr>
            <p:ph idx="1"/>
          </p:nvPr>
        </p:nvSpPr>
        <p:spPr>
          <a:xfrm>
            <a:off x="457200" y="1700808"/>
            <a:ext cx="8229600" cy="4320480"/>
          </a:xfrm>
        </p:spPr>
        <p:txBody>
          <a:bodyPr>
            <a:normAutofit/>
          </a:bodyPr>
          <a:lstStyle/>
          <a:p>
            <a:pPr marL="0" indent="0">
              <a:buNone/>
            </a:pPr>
            <a:r>
              <a:rPr lang="fr-FR" sz="3600" i="0" dirty="0">
                <a:solidFill>
                  <a:schemeClr val="tx1"/>
                </a:solidFill>
                <a:latin typeface="+mn-lt"/>
              </a:rPr>
              <a:t>                            - Domination</a:t>
            </a:r>
          </a:p>
          <a:p>
            <a:pPr marL="0" indent="0">
              <a:buNone/>
            </a:pPr>
            <a:r>
              <a:rPr lang="fr-FR" sz="3600" i="0" dirty="0">
                <a:solidFill>
                  <a:schemeClr val="tx1"/>
                </a:solidFill>
                <a:latin typeface="+mn-lt"/>
              </a:rPr>
              <a:t>                            - Soumission</a:t>
            </a:r>
          </a:p>
          <a:p>
            <a:pPr marL="0" indent="0">
              <a:buNone/>
            </a:pPr>
            <a:r>
              <a:rPr lang="fr-FR" sz="3600" i="0" dirty="0">
                <a:solidFill>
                  <a:schemeClr val="tx1"/>
                </a:solidFill>
                <a:latin typeface="+mn-lt"/>
              </a:rPr>
              <a:t>                            - Démission</a:t>
            </a:r>
          </a:p>
          <a:p>
            <a:pPr marL="0" indent="0">
              <a:buNone/>
            </a:pPr>
            <a:r>
              <a:rPr lang="fr-FR" sz="3600" i="0" dirty="0">
                <a:solidFill>
                  <a:schemeClr val="tx1"/>
                </a:solidFill>
                <a:latin typeface="+mn-lt"/>
              </a:rPr>
              <a:t>                            - Construction</a:t>
            </a:r>
          </a:p>
          <a:p>
            <a:pPr marL="0" indent="0" algn="ctr">
              <a:buNone/>
            </a:pPr>
            <a:endParaRPr lang="fr-FR" sz="2800" i="0" dirty="0">
              <a:solidFill>
                <a:schemeClr val="tx1"/>
              </a:solidFill>
              <a:latin typeface="+mn-lt"/>
            </a:endParaRPr>
          </a:p>
          <a:p>
            <a:pPr marL="0" indent="0" algn="ctr">
              <a:buNone/>
            </a:pPr>
            <a:r>
              <a:rPr lang="fr-FR" i="0" dirty="0">
                <a:solidFill>
                  <a:schemeClr val="tx1"/>
                </a:solidFill>
                <a:latin typeface="+mn-lt"/>
              </a:rPr>
              <a:t>Nous allons illustrer cela avec l’exemple qui suit </a:t>
            </a:r>
          </a:p>
        </p:txBody>
      </p:sp>
      <p:sp>
        <p:nvSpPr>
          <p:cNvPr id="4" name="Espace réservé du pied de page 3">
            <a:extLst>
              <a:ext uri="{FF2B5EF4-FFF2-40B4-BE49-F238E27FC236}">
                <a16:creationId xmlns:a16="http://schemas.microsoft.com/office/drawing/2014/main" xmlns="" id="{5BF11632-7B4C-4761-8655-B5DB48DC19F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A9EEB227-1F09-4761-85AE-39A0AEAD9526}"/>
              </a:ext>
            </a:extLst>
          </p:cNvPr>
          <p:cNvSpPr>
            <a:spLocks noGrp="1"/>
          </p:cNvSpPr>
          <p:nvPr>
            <p:ph type="sldNum" sz="quarter" idx="12"/>
          </p:nvPr>
        </p:nvSpPr>
        <p:spPr/>
        <p:txBody>
          <a:bodyPr/>
          <a:lstStyle/>
          <a:p>
            <a:fld id="{5C68450F-5CC7-4400-BDF8-A292721EBB9D}" type="slidenum">
              <a:rPr lang="fr-FR" smtClean="0"/>
              <a:pPr/>
              <a:t>4</a:t>
            </a:fld>
            <a:endParaRPr lang="fr-FR"/>
          </a:p>
        </p:txBody>
      </p:sp>
    </p:spTree>
    <p:extLst>
      <p:ext uri="{BB962C8B-B14F-4D97-AF65-F5344CB8AC3E}">
        <p14:creationId xmlns:p14="http://schemas.microsoft.com/office/powerpoint/2010/main" val="3854054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28A4A1-F6A9-4BE4-881B-7807897F437F}"/>
              </a:ext>
            </a:extLst>
          </p:cNvPr>
          <p:cNvSpPr>
            <a:spLocks noGrp="1"/>
          </p:cNvSpPr>
          <p:nvPr>
            <p:ph type="title"/>
          </p:nvPr>
        </p:nvSpPr>
        <p:spPr>
          <a:xfrm>
            <a:off x="395536" y="476672"/>
            <a:ext cx="8280920" cy="734889"/>
          </a:xfrm>
        </p:spPr>
        <p:txBody>
          <a:bodyPr/>
          <a:lstStyle/>
          <a:p>
            <a:r>
              <a:rPr lang="fr-FR" sz="2800" b="1" dirty="0">
                <a:solidFill>
                  <a:srgbClr val="0070C0"/>
                </a:solidFill>
              </a:rPr>
              <a:t>Une même situation, </a:t>
            </a:r>
            <a:br>
              <a:rPr lang="fr-FR" sz="2800" b="1" dirty="0">
                <a:solidFill>
                  <a:srgbClr val="0070C0"/>
                </a:solidFill>
              </a:rPr>
            </a:br>
            <a:r>
              <a:rPr lang="fr-FR" sz="2800" b="1" dirty="0">
                <a:solidFill>
                  <a:srgbClr val="0070C0"/>
                </a:solidFill>
              </a:rPr>
              <a:t>quatre façons de la vivre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F3FD1413-F54F-4346-A00C-0D2FBDBF510C}"/>
              </a:ext>
            </a:extLst>
          </p:cNvPr>
          <p:cNvSpPr>
            <a:spLocks noGrp="1"/>
          </p:cNvSpPr>
          <p:nvPr>
            <p:ph idx="1"/>
          </p:nvPr>
        </p:nvSpPr>
        <p:spPr>
          <a:xfrm>
            <a:off x="107504" y="1052736"/>
            <a:ext cx="8928992" cy="5688631"/>
          </a:xfrm>
        </p:spPr>
        <p:txBody>
          <a:bodyPr>
            <a:normAutofit fontScale="47500" lnSpcReduction="20000"/>
          </a:bodyPr>
          <a:lstStyle/>
          <a:p>
            <a:r>
              <a:rPr lang="fr-FR" sz="3400" dirty="0"/>
              <a:t>Edwige est bénévole à la paroisse saint Jean, et fait partie de son conseil pastoral. Elle est depuis peu chargée de la préparation des confirmations, en plus d’autres responsabilités paroissiales. </a:t>
            </a:r>
          </a:p>
          <a:p>
            <a:r>
              <a:rPr lang="fr-FR" sz="3400" dirty="0"/>
              <a:t>Nous sommes mardi 7 mai, elle réalise qu’elle a oublié de s’occuper de la retraite qui se tient habituellement au couvent sainte Marie la semaine précédant les confirmations, qui auront lieu le 26 mai. Elle envoie tout de suite un mail à Louise ; Louise, qui fait partie du conseil économique de la paroisse, travaille à temps partiel dans une agence d’évènementiel, et, à ce titre, le père Frédéric, curé de la paroisse, l’a chargé de l’organisation matériel de tous les évènements paroissiaux. (dans le cas des retraites : contact avec le couvent, réservation des cars et formalités administratives) </a:t>
            </a:r>
          </a:p>
          <a:p>
            <a:r>
              <a:rPr lang="fr-FR" sz="3400" dirty="0"/>
              <a:t>Dans le métier de Louise, les urgences se traitent par téléphone ou par SMS, les mails sont pour les tâches de fonds.  Elle ne prend donc connaissance de ce mail que le jeudi après-midi (elle consacre le mercredi à ses enfants). Ayant besoin de précisions, elle appelle tout de suite Edwige, qui a coupé son téléphone pour travailler plus tranquillement. Le vendredi, elles arrivent enfin à se parler, mais Louise est en week-end prolongé, et ne pourra s’occuper des confirmations que lundi. </a:t>
            </a:r>
          </a:p>
          <a:p>
            <a:r>
              <a:rPr lang="fr-FR" sz="3400" dirty="0"/>
              <a:t>Le lundi, les religieuses lui disent qu’il n’y a plus de place pour les jours demandés. Il aurait fallu s’y prendre au moins deux semaines à l’avance. Louise envoie un mail à Edwige pour la prévenir….</a:t>
            </a:r>
          </a:p>
          <a:p>
            <a:endParaRPr lang="fr-FR" sz="3400" dirty="0"/>
          </a:p>
          <a:p>
            <a:pPr marL="0" indent="0" algn="ctr">
              <a:buNone/>
            </a:pPr>
            <a:r>
              <a:rPr lang="fr-FR" sz="2900" dirty="0">
                <a:solidFill>
                  <a:schemeClr val="tx1"/>
                </a:solidFill>
              </a:rPr>
              <a:t> </a:t>
            </a:r>
            <a:r>
              <a:rPr lang="fr-FR" sz="3400" dirty="0">
                <a:solidFill>
                  <a:srgbClr val="FF0000"/>
                </a:solidFill>
              </a:rPr>
              <a:t>     </a:t>
            </a:r>
            <a:r>
              <a:rPr lang="fr-FR" sz="3400" b="1" dirty="0">
                <a:solidFill>
                  <a:srgbClr val="FF0000"/>
                </a:solidFill>
              </a:rPr>
              <a:t>Edwige</a:t>
            </a:r>
            <a:r>
              <a:rPr lang="fr-FR" sz="3400" dirty="0">
                <a:solidFill>
                  <a:srgbClr val="FF0000"/>
                </a:solidFill>
              </a:rPr>
              <a:t> peut réagir vis-à-vis de Louise selon quatre </a:t>
            </a:r>
          </a:p>
          <a:p>
            <a:pPr marL="0" indent="0" algn="ctr">
              <a:buNone/>
            </a:pPr>
            <a:r>
              <a:rPr lang="fr-FR" sz="3400" dirty="0">
                <a:solidFill>
                  <a:srgbClr val="FF0000"/>
                </a:solidFill>
              </a:rPr>
              <a:t>« façons de vivre la relation à l’autre », que nous allons examiner successivement</a:t>
            </a:r>
          </a:p>
          <a:p>
            <a:pPr marL="0" indent="0" algn="ctr">
              <a:buNone/>
            </a:pPr>
            <a:r>
              <a:rPr lang="fr-FR" sz="3800" dirty="0"/>
              <a:t> </a:t>
            </a:r>
          </a:p>
          <a:p>
            <a:endParaRPr lang="fr-FR" dirty="0"/>
          </a:p>
        </p:txBody>
      </p:sp>
      <p:sp>
        <p:nvSpPr>
          <p:cNvPr id="4" name="Espace réservé du pied de page 3">
            <a:extLst>
              <a:ext uri="{FF2B5EF4-FFF2-40B4-BE49-F238E27FC236}">
                <a16:creationId xmlns:a16="http://schemas.microsoft.com/office/drawing/2014/main" xmlns="" id="{FF74418F-0350-4F46-975C-1606FEF01FB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50784FD1-D112-4B93-8D14-013066673A5A}"/>
              </a:ext>
            </a:extLst>
          </p:cNvPr>
          <p:cNvSpPr>
            <a:spLocks noGrp="1"/>
          </p:cNvSpPr>
          <p:nvPr>
            <p:ph type="sldNum" sz="quarter" idx="12"/>
          </p:nvPr>
        </p:nvSpPr>
        <p:spPr/>
        <p:txBody>
          <a:bodyPr/>
          <a:lstStyle/>
          <a:p>
            <a:fld id="{5C68450F-5CC7-4400-BDF8-A292721EBB9D}" type="slidenum">
              <a:rPr lang="fr-FR" smtClean="0"/>
              <a:pPr/>
              <a:t>5</a:t>
            </a:fld>
            <a:endParaRPr lang="fr-FR"/>
          </a:p>
        </p:txBody>
      </p:sp>
    </p:spTree>
    <p:extLst>
      <p:ext uri="{BB962C8B-B14F-4D97-AF65-F5344CB8AC3E}">
        <p14:creationId xmlns:p14="http://schemas.microsoft.com/office/powerpoint/2010/main" val="27719130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C12115B-982A-4E9E-8736-C592289AC7E2}"/>
              </a:ext>
            </a:extLst>
          </p:cNvPr>
          <p:cNvSpPr>
            <a:spLocks noGrp="1"/>
          </p:cNvSpPr>
          <p:nvPr>
            <p:ph type="title"/>
          </p:nvPr>
        </p:nvSpPr>
        <p:spPr>
          <a:xfrm>
            <a:off x="1547664" y="548680"/>
            <a:ext cx="7139136" cy="868958"/>
          </a:xfrm>
        </p:spPr>
        <p:txBody>
          <a:bodyPr/>
          <a:lstStyle/>
          <a:p>
            <a:r>
              <a:rPr lang="fr-FR" sz="3200" b="1" dirty="0">
                <a:solidFill>
                  <a:srgbClr val="0070C0"/>
                </a:solidFill>
              </a:rPr>
              <a:t>Relation de « Domination »</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D7E53C57-3377-4369-A7DF-FFBAF8B86311}"/>
              </a:ext>
            </a:extLst>
          </p:cNvPr>
          <p:cNvSpPr>
            <a:spLocks noGrp="1"/>
          </p:cNvSpPr>
          <p:nvPr>
            <p:ph idx="1"/>
          </p:nvPr>
        </p:nvSpPr>
        <p:spPr>
          <a:xfrm>
            <a:off x="179512" y="1417638"/>
            <a:ext cx="8640960" cy="4843189"/>
          </a:xfrm>
        </p:spPr>
        <p:txBody>
          <a:bodyPr>
            <a:normAutofit fontScale="62500" lnSpcReduction="20000"/>
          </a:bodyPr>
          <a:lstStyle/>
          <a:p>
            <a:r>
              <a:rPr lang="fr-FR" dirty="0"/>
              <a:t>Furieuse, Edwige appelle immédiatement Louise, en lui disant qu’on ne peut pas compter sur elle, qu’elle est toujours en week-end et qu’à cause d’elle, les enfants seront privés de retraite. </a:t>
            </a:r>
          </a:p>
          <a:p>
            <a:endParaRPr lang="fr-FR" dirty="0"/>
          </a:p>
          <a:p>
            <a:r>
              <a:rPr lang="fr-FR" dirty="0"/>
              <a:t>Louise tente de lui expliquer qu’elle aurait dû s’y prendre plus tôt, et qu’au lieu de lui envoyer un mail mardi, pourquoi n’est-elle pas venue la voir, puisque c’était son jour de présence dans la paroisse ? </a:t>
            </a:r>
          </a:p>
          <a:p>
            <a:endParaRPr lang="fr-FR" dirty="0"/>
          </a:p>
          <a:p>
            <a:r>
              <a:rPr lang="fr-FR" dirty="0"/>
              <a:t>Mais Edwige, comme à son habitude, n’écoute pas. Louise insiste, mais Edwige veut avoir le dernier mot : c’est de sa faute ! </a:t>
            </a:r>
          </a:p>
          <a:p>
            <a:endParaRPr lang="fr-FR" dirty="0"/>
          </a:p>
          <a:p>
            <a:r>
              <a:rPr lang="fr-FR" dirty="0"/>
              <a:t>Louise ressort très frustrée de cet échange. Elle avait bien pensé à un autre lieu de retraite qui vient de s’ouvrir à cette activité et où il y aurait sans doute de la place, mais, après cette discussion, elle en abandonne l’idée…</a:t>
            </a:r>
          </a:p>
          <a:p>
            <a:endParaRPr lang="fr-FR" dirty="0"/>
          </a:p>
        </p:txBody>
      </p:sp>
      <p:sp>
        <p:nvSpPr>
          <p:cNvPr id="4" name="Espace réservé du pied de page 3">
            <a:extLst>
              <a:ext uri="{FF2B5EF4-FFF2-40B4-BE49-F238E27FC236}">
                <a16:creationId xmlns:a16="http://schemas.microsoft.com/office/drawing/2014/main" xmlns="" id="{63F7F849-5B5A-4BFC-B02C-86B17AD5E28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95101D5B-AA3E-4612-A38F-110E10DA8201}"/>
              </a:ext>
            </a:extLst>
          </p:cNvPr>
          <p:cNvSpPr>
            <a:spLocks noGrp="1"/>
          </p:cNvSpPr>
          <p:nvPr>
            <p:ph type="sldNum" sz="quarter" idx="12"/>
          </p:nvPr>
        </p:nvSpPr>
        <p:spPr/>
        <p:txBody>
          <a:bodyPr/>
          <a:lstStyle/>
          <a:p>
            <a:fld id="{5C68450F-5CC7-4400-BDF8-A292721EBB9D}" type="slidenum">
              <a:rPr lang="fr-FR" smtClean="0"/>
              <a:pPr/>
              <a:t>6</a:t>
            </a:fld>
            <a:endParaRPr lang="fr-FR"/>
          </a:p>
        </p:txBody>
      </p:sp>
    </p:spTree>
    <p:extLst>
      <p:ext uri="{BB962C8B-B14F-4D97-AF65-F5344CB8AC3E}">
        <p14:creationId xmlns:p14="http://schemas.microsoft.com/office/powerpoint/2010/main" val="2195373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5C68450F-5CC7-4400-BDF8-A292721EBB9D}" type="slidenum">
              <a:rPr lang="fr-FR" smtClean="0"/>
              <a:pPr/>
              <a:t>7</a:t>
            </a:fld>
            <a:endParaRPr lang="fr-FR"/>
          </a:p>
        </p:txBody>
      </p:sp>
      <p:graphicFrame>
        <p:nvGraphicFramePr>
          <p:cNvPr id="4" name="Diagramme 3"/>
          <p:cNvGraphicFramePr/>
          <p:nvPr/>
        </p:nvGraphicFramePr>
        <p:xfrm>
          <a:off x="882509" y="1124744"/>
          <a:ext cx="7170873" cy="4536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re 3">
            <a:extLst>
              <a:ext uri="{FF2B5EF4-FFF2-40B4-BE49-F238E27FC236}">
                <a16:creationId xmlns:a16="http://schemas.microsoft.com/office/drawing/2014/main" xmlns="" id="{D726844F-57BB-4DB2-85CB-636D80A5C475}"/>
              </a:ext>
            </a:extLst>
          </p:cNvPr>
          <p:cNvSpPr txBox="1">
            <a:spLocks/>
          </p:cNvSpPr>
          <p:nvPr/>
        </p:nvSpPr>
        <p:spPr>
          <a:xfrm>
            <a:off x="857511" y="153526"/>
            <a:ext cx="7787208" cy="803689"/>
          </a:xfrm>
          <a:prstGeom prst="rect">
            <a:avLst/>
          </a:prstGeom>
        </p:spPr>
        <p:txBody>
          <a:bodyPr/>
          <a:lstStyle>
            <a:lvl1pPr algn="ctr" defTabSz="914400" rtl="0" eaLnBrk="1" latinLnBrk="0" hangingPunct="1">
              <a:spcBef>
                <a:spcPct val="0"/>
              </a:spcBef>
              <a:buNone/>
              <a:defRPr sz="4000" i="1" kern="1200">
                <a:solidFill>
                  <a:srgbClr val="4D4D4D"/>
                </a:solidFill>
                <a:latin typeface="Lucida Sans" pitchFamily="34" charset="0"/>
                <a:ea typeface="+mj-ea"/>
                <a:cs typeface="+mj-cs"/>
              </a:defRPr>
            </a:lvl1pPr>
          </a:lstStyle>
          <a:p>
            <a:r>
              <a:rPr lang="fr-FR" sz="3200" b="1" i="0" dirty="0">
                <a:solidFill>
                  <a:srgbClr val="0070C0"/>
                </a:solidFill>
                <a:latin typeface="+mn-lt"/>
              </a:rPr>
              <a:t>Relation de domination : comportement</a:t>
            </a:r>
            <a:endParaRPr lang="fr-FR" sz="3200" dirty="0">
              <a:solidFill>
                <a:srgbClr val="0070C0"/>
              </a:solidFill>
              <a:latin typeface="+mn-lt"/>
            </a:endParaRPr>
          </a:p>
        </p:txBody>
      </p:sp>
    </p:spTree>
    <p:extLst>
      <p:ext uri="{BB962C8B-B14F-4D97-AF65-F5344CB8AC3E}">
        <p14:creationId xmlns:p14="http://schemas.microsoft.com/office/powerpoint/2010/main" val="4171032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fld id="{5C68450F-5CC7-4400-BDF8-A292721EBB9D}" type="slidenum">
              <a:rPr lang="fr-FR" smtClean="0"/>
              <a:pPr/>
              <a:t>8</a:t>
            </a:fld>
            <a:endParaRPr lang="fr-FR"/>
          </a:p>
        </p:txBody>
      </p:sp>
      <p:sp>
        <p:nvSpPr>
          <p:cNvPr id="4" name="Titre 1">
            <a:extLst>
              <a:ext uri="{FF2B5EF4-FFF2-40B4-BE49-F238E27FC236}">
                <a16:creationId xmlns:a16="http://schemas.microsoft.com/office/drawing/2014/main" xmlns="" id="{8BA30162-4A48-4155-AF2A-F2B8619F9B03}"/>
              </a:ext>
            </a:extLst>
          </p:cNvPr>
          <p:cNvSpPr txBox="1">
            <a:spLocks/>
          </p:cNvSpPr>
          <p:nvPr/>
        </p:nvSpPr>
        <p:spPr>
          <a:xfrm>
            <a:off x="899592" y="332656"/>
            <a:ext cx="7416824" cy="1064344"/>
          </a:xfrm>
          <a:prstGeom prst="rect">
            <a:avLst/>
          </a:prstGeom>
        </p:spPr>
        <p:txBody>
          <a:bodyPr/>
          <a:lstStyle>
            <a:lvl1pPr algn="ctr" defTabSz="914400" rtl="0" eaLnBrk="1" latinLnBrk="0" hangingPunct="1">
              <a:spcBef>
                <a:spcPct val="0"/>
              </a:spcBef>
              <a:buNone/>
              <a:defRPr sz="4000" i="1" kern="1200">
                <a:solidFill>
                  <a:srgbClr val="4D4D4D"/>
                </a:solidFill>
                <a:latin typeface="Lucida Sans" pitchFamily="34" charset="0"/>
                <a:ea typeface="+mj-ea"/>
                <a:cs typeface="+mj-cs"/>
              </a:defRPr>
            </a:lvl1pPr>
          </a:lstStyle>
          <a:p>
            <a:r>
              <a:rPr lang="fr-FR" sz="3200" b="1" i="0" dirty="0">
                <a:solidFill>
                  <a:srgbClr val="0070C0"/>
                </a:solidFill>
                <a:latin typeface="Arial" panose="020B0604020202020204" pitchFamily="34" charset="0"/>
                <a:cs typeface="Arial" panose="020B0604020202020204" pitchFamily="34" charset="0"/>
              </a:rPr>
              <a:t>Relation de domination</a:t>
            </a:r>
            <a:r>
              <a:rPr lang="fr-FR" sz="2800" b="1" i="0" dirty="0">
                <a:solidFill>
                  <a:srgbClr val="0070C0"/>
                </a:solidFill>
                <a:latin typeface="Arial" panose="020B0604020202020204" pitchFamily="34" charset="0"/>
                <a:cs typeface="Arial" panose="020B0604020202020204" pitchFamily="34" charset="0"/>
              </a:rPr>
              <a:t/>
            </a:r>
            <a:br>
              <a:rPr lang="fr-FR" sz="2800" b="1" i="0" dirty="0">
                <a:solidFill>
                  <a:srgbClr val="0070C0"/>
                </a:solidFill>
                <a:latin typeface="Arial" panose="020B0604020202020204" pitchFamily="34" charset="0"/>
                <a:cs typeface="Arial" panose="020B0604020202020204" pitchFamily="34" charset="0"/>
              </a:rPr>
            </a:br>
            <a:r>
              <a:rPr lang="fr-FR" sz="2800" b="1" i="0" dirty="0">
                <a:solidFill>
                  <a:srgbClr val="0070C0"/>
                </a:solidFill>
                <a:latin typeface="Arial" panose="020B0604020202020204" pitchFamily="34" charset="0"/>
                <a:cs typeface="Arial" panose="020B0604020202020204" pitchFamily="34" charset="0"/>
              </a:rPr>
              <a:t>Conséquence sur l’entourage</a:t>
            </a:r>
            <a:r>
              <a:rPr lang="fr-FR" sz="2800" i="0" dirty="0">
                <a:solidFill>
                  <a:schemeClr val="tx1"/>
                </a:solidFill>
                <a:latin typeface="Arial" panose="020B0604020202020204" pitchFamily="34" charset="0"/>
                <a:cs typeface="Arial" panose="020B0604020202020204" pitchFamily="34" charset="0"/>
              </a:rPr>
              <a:t/>
            </a:r>
            <a:br>
              <a:rPr lang="fr-FR" sz="2800" i="0" dirty="0">
                <a:solidFill>
                  <a:schemeClr val="tx1"/>
                </a:solidFill>
                <a:latin typeface="Arial" panose="020B0604020202020204" pitchFamily="34" charset="0"/>
                <a:cs typeface="Arial" panose="020B0604020202020204" pitchFamily="34" charset="0"/>
              </a:rPr>
            </a:br>
            <a:r>
              <a:rPr lang="fr-FR" sz="2800" i="0" dirty="0">
                <a:solidFill>
                  <a:schemeClr val="tx1"/>
                </a:solidFill>
                <a:latin typeface="Arial" panose="020B0604020202020204" pitchFamily="34" charset="0"/>
                <a:cs typeface="Arial" panose="020B0604020202020204" pitchFamily="34" charset="0"/>
              </a:rPr>
              <a:t/>
            </a:r>
            <a:br>
              <a:rPr lang="fr-FR" sz="2800" i="0" dirty="0">
                <a:solidFill>
                  <a:schemeClr val="tx1"/>
                </a:solidFill>
                <a:latin typeface="Arial" panose="020B0604020202020204" pitchFamily="34" charset="0"/>
                <a:cs typeface="Arial" panose="020B0604020202020204" pitchFamily="34" charset="0"/>
              </a:rPr>
            </a:br>
            <a:r>
              <a:rPr lang="fr-FR" sz="2800" b="1" i="0" dirty="0">
                <a:solidFill>
                  <a:srgbClr val="0070C0"/>
                </a:solidFill>
                <a:latin typeface="Arial" panose="020B0604020202020204" pitchFamily="34" charset="0"/>
                <a:cs typeface="Arial" panose="020B0604020202020204" pitchFamily="34" charset="0"/>
              </a:rPr>
              <a:t/>
            </a:r>
            <a:br>
              <a:rPr lang="fr-FR" sz="2800" b="1" i="0" dirty="0">
                <a:solidFill>
                  <a:srgbClr val="0070C0"/>
                </a:solidFill>
                <a:latin typeface="Arial" panose="020B0604020202020204" pitchFamily="34" charset="0"/>
                <a:cs typeface="Arial" panose="020B0604020202020204" pitchFamily="34" charset="0"/>
              </a:rPr>
            </a:br>
            <a:endParaRPr lang="fr-FR" sz="2800" dirty="0">
              <a:solidFill>
                <a:srgbClr val="0070C0"/>
              </a:solidFill>
              <a:latin typeface="Arial" panose="020B0604020202020204" pitchFamily="34" charset="0"/>
              <a:cs typeface="Arial" panose="020B0604020202020204" pitchFamily="34" charset="0"/>
            </a:endParaRPr>
          </a:p>
        </p:txBody>
      </p:sp>
      <p:graphicFrame>
        <p:nvGraphicFramePr>
          <p:cNvPr id="5" name="Diagramme 4"/>
          <p:cNvGraphicFramePr/>
          <p:nvPr>
            <p:extLst>
              <p:ext uri="{D42A27DB-BD31-4B8C-83A1-F6EECF244321}">
                <p14:modId xmlns:p14="http://schemas.microsoft.com/office/powerpoint/2010/main" val="2897628782"/>
              </p:ext>
            </p:extLst>
          </p:nvPr>
        </p:nvGraphicFramePr>
        <p:xfrm>
          <a:off x="1043608" y="1397000"/>
          <a:ext cx="6840760"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4937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C3DFF2A-0397-4D78-8052-C90DCAD7F482}"/>
              </a:ext>
            </a:extLst>
          </p:cNvPr>
          <p:cNvSpPr>
            <a:spLocks noGrp="1"/>
          </p:cNvSpPr>
          <p:nvPr>
            <p:ph type="title"/>
          </p:nvPr>
        </p:nvSpPr>
        <p:spPr>
          <a:xfrm>
            <a:off x="107504" y="274638"/>
            <a:ext cx="8928992" cy="1143000"/>
          </a:xfrm>
        </p:spPr>
        <p:txBody>
          <a:bodyPr/>
          <a:lstStyle/>
          <a:p>
            <a:r>
              <a:rPr lang="fr-FR" sz="3200" b="1" i="0" dirty="0">
                <a:solidFill>
                  <a:srgbClr val="0070C0"/>
                </a:solidFill>
              </a:rPr>
              <a:t/>
            </a:r>
            <a:br>
              <a:rPr lang="fr-FR" sz="3200" b="1" i="0" dirty="0">
                <a:solidFill>
                  <a:srgbClr val="0070C0"/>
                </a:solidFill>
              </a:rPr>
            </a:br>
            <a:r>
              <a:rPr lang="fr-FR" b="1" i="0" dirty="0">
                <a:solidFill>
                  <a:srgbClr val="0070C0"/>
                </a:solidFill>
                <a:latin typeface="+mn-lt"/>
              </a:rPr>
              <a:t>Relation de domination</a:t>
            </a:r>
            <a:r>
              <a:rPr lang="fr-FR" sz="4400" b="1" i="0" dirty="0">
                <a:solidFill>
                  <a:srgbClr val="0070C0"/>
                </a:solidFill>
                <a:latin typeface="+mn-lt"/>
              </a:rPr>
              <a:t/>
            </a:r>
            <a:br>
              <a:rPr lang="fr-FR" sz="4400" b="1" i="0" dirty="0">
                <a:solidFill>
                  <a:srgbClr val="0070C0"/>
                </a:solidFill>
                <a:latin typeface="+mn-lt"/>
              </a:rPr>
            </a:br>
            <a:r>
              <a:rPr lang="fr-FR" sz="3600" b="1" i="0" dirty="0">
                <a:solidFill>
                  <a:srgbClr val="0070C0"/>
                </a:solidFill>
                <a:latin typeface="+mn-lt"/>
              </a:rPr>
              <a:t>Conclusion</a:t>
            </a:r>
            <a:r>
              <a:rPr lang="fr-FR" dirty="0"/>
              <a:t/>
            </a:r>
            <a:br>
              <a:rPr lang="fr-FR" dirty="0"/>
            </a:br>
            <a:endParaRPr lang="fr-FR" dirty="0"/>
          </a:p>
        </p:txBody>
      </p:sp>
      <p:sp>
        <p:nvSpPr>
          <p:cNvPr id="3" name="Espace réservé du contenu 2">
            <a:extLst>
              <a:ext uri="{FF2B5EF4-FFF2-40B4-BE49-F238E27FC236}">
                <a16:creationId xmlns:a16="http://schemas.microsoft.com/office/drawing/2014/main" xmlns="" id="{E35C4727-CE36-4FFF-B36E-B8BFC301C67D}"/>
              </a:ext>
            </a:extLst>
          </p:cNvPr>
          <p:cNvSpPr>
            <a:spLocks noGrp="1"/>
          </p:cNvSpPr>
          <p:nvPr>
            <p:ph idx="1"/>
          </p:nvPr>
        </p:nvSpPr>
        <p:spPr>
          <a:xfrm>
            <a:off x="467544" y="1628801"/>
            <a:ext cx="8352928" cy="3600400"/>
          </a:xfrm>
        </p:spPr>
        <p:txBody>
          <a:bodyPr>
            <a:normAutofit/>
          </a:bodyPr>
          <a:lstStyle/>
          <a:p>
            <a:pPr marL="0" indent="0" algn="ctr">
              <a:buNone/>
            </a:pPr>
            <a:endParaRPr lang="fr-FR" sz="2800" i="0" dirty="0">
              <a:latin typeface="+mn-lt"/>
            </a:endParaRPr>
          </a:p>
          <a:p>
            <a:pPr marL="0" indent="0" algn="ctr">
              <a:buNone/>
            </a:pPr>
            <a:endParaRPr lang="fr-FR" sz="2800" i="0" dirty="0">
              <a:latin typeface="+mn-lt"/>
            </a:endParaRPr>
          </a:p>
          <a:p>
            <a:pPr marL="0" indent="0" algn="ctr">
              <a:buNone/>
            </a:pPr>
            <a:r>
              <a:rPr lang="fr-FR" b="1" i="0" dirty="0">
                <a:solidFill>
                  <a:schemeClr val="tx1"/>
                </a:solidFill>
                <a:latin typeface="+mn-lt"/>
              </a:rPr>
              <a:t>Je suis « gagnant », tu es « perdant »</a:t>
            </a:r>
          </a:p>
          <a:p>
            <a:pPr marL="0" indent="0" algn="ctr">
              <a:buNone/>
            </a:pPr>
            <a:endParaRPr lang="fr-FR" i="0" dirty="0">
              <a:solidFill>
                <a:srgbClr val="0070C0"/>
              </a:solidFill>
              <a:latin typeface="+mn-lt"/>
            </a:endParaRPr>
          </a:p>
          <a:p>
            <a:pPr marL="0" indent="0" algn="ctr">
              <a:buNone/>
            </a:pPr>
            <a:r>
              <a:rPr lang="fr-FR" sz="2400" dirty="0">
                <a:solidFill>
                  <a:schemeClr val="tx1"/>
                </a:solidFill>
                <a:latin typeface="+mn-lt"/>
              </a:rPr>
              <a:t>« Gagnant » s’entend par: « j’ai pris l’avantage sur l’autre », et inversement pour « Perdant » </a:t>
            </a:r>
          </a:p>
        </p:txBody>
      </p:sp>
      <p:sp>
        <p:nvSpPr>
          <p:cNvPr id="4" name="Espace réservé du pied de page 3">
            <a:extLst>
              <a:ext uri="{FF2B5EF4-FFF2-40B4-BE49-F238E27FC236}">
                <a16:creationId xmlns:a16="http://schemas.microsoft.com/office/drawing/2014/main" xmlns="" id="{37114655-48FB-48C5-821E-9F058D54E65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6945A3BA-98C7-4686-8D49-5E9D063F242E}"/>
              </a:ext>
            </a:extLst>
          </p:cNvPr>
          <p:cNvSpPr>
            <a:spLocks noGrp="1"/>
          </p:cNvSpPr>
          <p:nvPr>
            <p:ph type="sldNum" sz="quarter" idx="12"/>
          </p:nvPr>
        </p:nvSpPr>
        <p:spPr/>
        <p:txBody>
          <a:bodyPr/>
          <a:lstStyle/>
          <a:p>
            <a:fld id="{5C68450F-5CC7-4400-BDF8-A292721EBB9D}" type="slidenum">
              <a:rPr lang="fr-FR" smtClean="0"/>
              <a:pPr/>
              <a:t>9</a:t>
            </a:fld>
            <a:endParaRPr lang="fr-FR"/>
          </a:p>
        </p:txBody>
      </p:sp>
    </p:spTree>
    <p:extLst>
      <p:ext uri="{BB962C8B-B14F-4D97-AF65-F5344CB8AC3E}">
        <p14:creationId xmlns:p14="http://schemas.microsoft.com/office/powerpoint/2010/main" val="1637671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3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39390</TotalTime>
  <Words>734</Words>
  <Application>Microsoft Office PowerPoint</Application>
  <PresentationFormat>Affichage à l'écran (4:3)</PresentationFormat>
  <Paragraphs>255</Paragraphs>
  <Slides>38</Slides>
  <Notes>0</Notes>
  <HiddenSlides>0</HiddenSlides>
  <MMClips>0</MMClips>
  <ScaleCrop>false</ScaleCrop>
  <HeadingPairs>
    <vt:vector size="4" baseType="variant">
      <vt:variant>
        <vt:lpstr>Thème</vt:lpstr>
      </vt:variant>
      <vt:variant>
        <vt:i4>4</vt:i4>
      </vt:variant>
      <vt:variant>
        <vt:lpstr>Titres des diapositives</vt:lpstr>
      </vt:variant>
      <vt:variant>
        <vt:i4>38</vt:i4>
      </vt:variant>
    </vt:vector>
  </HeadingPairs>
  <TitlesOfParts>
    <vt:vector size="42" baseType="lpstr">
      <vt:lpstr>13_Conception personnalisée</vt:lpstr>
      <vt:lpstr>12_Conception personnalisée</vt:lpstr>
      <vt:lpstr>11_Conception personnalisée</vt:lpstr>
      <vt:lpstr>Conception personnalisée</vt:lpstr>
      <vt:lpstr>« Comment développer  des échanges constructifs au travail »   Introduction à l’Assertivité   </vt:lpstr>
      <vt:lpstr>Plan</vt:lpstr>
      <vt:lpstr>Introduction </vt:lpstr>
      <vt:lpstr>Quatre façons de vivre la relation à l’autre</vt:lpstr>
      <vt:lpstr>Une même situation,  quatre façons de la vivre  </vt:lpstr>
      <vt:lpstr>Relation de « Domination » </vt:lpstr>
      <vt:lpstr>Présentation PowerPoint</vt:lpstr>
      <vt:lpstr>Présentation PowerPoint</vt:lpstr>
      <vt:lpstr> Relation de domination Conclusion </vt:lpstr>
      <vt:lpstr>Relation de « Soumission » </vt:lpstr>
      <vt:lpstr>Présentation PowerPoint</vt:lpstr>
      <vt:lpstr> Relation de soumission Conséquences  </vt:lpstr>
      <vt:lpstr>  Relation de soumission Conclusion     </vt:lpstr>
      <vt:lpstr>Relation de « Démission » </vt:lpstr>
      <vt:lpstr>Présentation PowerPoint</vt:lpstr>
      <vt:lpstr> Relation de démission :  Conséquences sur l’entourage  </vt:lpstr>
      <vt:lpstr> Relation de démission Conclusion </vt:lpstr>
      <vt:lpstr>Relation de « Construction » </vt:lpstr>
      <vt:lpstr>Relation de « Construction » (suite)</vt:lpstr>
      <vt:lpstr>Relation de construction Comportements lors des échanges </vt:lpstr>
      <vt:lpstr>Relation de construction Comportements lors d’action en commun</vt:lpstr>
      <vt:lpstr>Relation de construction Comportement en cas de difficultés</vt:lpstr>
      <vt:lpstr> Relation de construction  Conclusion </vt:lpstr>
      <vt:lpstr>Relation de construction et Assertivité  </vt:lpstr>
      <vt:lpstr>L’autre « gagnant » </vt:lpstr>
      <vt:lpstr>Présentation PowerPoint</vt:lpstr>
      <vt:lpstr>Comment devenir plus assertif</vt:lpstr>
      <vt:lpstr>Comment devenir plus assertif Formations</vt:lpstr>
      <vt:lpstr>Comment devenir plus assertif Auto observation</vt:lpstr>
      <vt:lpstr>Comment devenir plus assertif Être accompagné</vt:lpstr>
      <vt:lpstr>Présentation PowerPoint</vt:lpstr>
      <vt:lpstr>Comment devenir plus assertif Quelques recommandations générales</vt:lpstr>
      <vt:lpstr>Conclusion</vt:lpstr>
      <vt:lpstr>.</vt:lpstr>
      <vt:lpstr>Présentation PowerPoint</vt:lpstr>
      <vt:lpstr>Présentation PowerPoint</vt:lpstr>
      <vt:lpstr>Exercice</vt:lpstr>
      <vt:lpstr>Exercice (suite)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dc:creator>
  <cp:lastModifiedBy>User</cp:lastModifiedBy>
  <cp:revision>686</cp:revision>
  <cp:lastPrinted>2019-01-29T10:13:42Z</cp:lastPrinted>
  <dcterms:created xsi:type="dcterms:W3CDTF">2011-06-19T07:31:25Z</dcterms:created>
  <dcterms:modified xsi:type="dcterms:W3CDTF">2020-02-24T17:16:34Z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